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FC2F67-1BC6-4ECF-A3D4-0582914E5DE1}">
  <a:tblStyle styleId="{E9FC2F67-1BC6-4ECF-A3D4-0582914E5D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b89879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b89879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b279b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b279b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b89879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b8987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81e0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81e0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778734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778734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b279b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b279b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b279b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b279b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b279b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b279b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b279b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b279b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b898798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b898798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29/11-2018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8.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929075" y="1473125"/>
            <a:ext cx="55170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8.1 - brætspil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	Modtaget før GF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Triominos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Extra HINT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Nye kort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Raffelbægre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Rød HINT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	Forslag modtaget ved GF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SICT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5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ADSL Event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Valg-Udvalg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10" y="179475"/>
            <a:ext cx="6169742" cy="439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Årsberetning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53100" y="1197650"/>
            <a:ext cx="61596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1 repræsentanter i Studienævnet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0 repræsentant i Institutrådet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0 repræsentant i Akademiskråd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Støtte givet til Fklubben og Rusperioderne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Manglende events i forhold til tidligere år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a.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Regnskabet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4548800" y="12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2028825"/>
                <a:gridCol w="2476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Indtægter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Overført fra 2018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51.168,52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Renteindtægter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ukendt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AAUVALG 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ukendt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29/11/2018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51.168,52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9"/>
          <p:cNvGraphicFramePr/>
          <p:nvPr/>
        </p:nvGraphicFramePr>
        <p:xfrm>
          <a:off x="4548800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2028825"/>
                <a:gridCol w="2476500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Realiserede Udgifter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1900 - Netbank abonnement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9"/>
          <p:cNvGraphicFramePr/>
          <p:nvPr/>
        </p:nvGraphicFramePr>
        <p:xfrm>
          <a:off x="4548800" y="32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2028825"/>
                <a:gridCol w="2476500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Projekterede Udgifter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Valgmidler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1.350,00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Brætspil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ukendt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projekt risengrød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Azehosting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Rest 2018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46.185,52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9"/>
          <p:cNvGraphicFramePr/>
          <p:nvPr/>
        </p:nvGraphicFramePr>
        <p:xfrm>
          <a:off x="0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2028825"/>
                <a:gridCol w="2476500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Realiserede Udgifter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Netbank abonnement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1801 - Fklub Feaster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5.005,00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1802 - Fklub Fhacking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3.755,00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1803 - Azehosting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533,00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1804 - Fklub Sportsdag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6.255,00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1805 - adsl-aau.dk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1806 - Kandidatfest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6.505,00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1807 - Fyttetur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9"/>
          <p:cNvGraphicFramePr/>
          <p:nvPr/>
        </p:nvGraphicFramePr>
        <p:xfrm>
          <a:off x="0" y="120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2028825"/>
                <a:gridCol w="2476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Indtægter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Overført fra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70.903,78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Renteindtægter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38,74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AAUVALG 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8.434,00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01/01/2018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79.376,52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1752825" y="879275"/>
            <a:ext cx="5517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204075" y="808275"/>
            <a:ext cx="5517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2019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53100" y="353100"/>
            <a:ext cx="4480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3b.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Budget 2018-2019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353100" y="14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476250"/>
                <a:gridCol w="1590675"/>
                <a:gridCol w="809625"/>
                <a:gridCol w="895350"/>
              </a:tblGrid>
              <a:tr h="28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Hovedkonti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Nøgle Budget 2018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Afrundet Budget 2018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Indtægt fra AAU valg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7500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Overført fra 2017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51.000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Sociale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45.000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Faglige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Drift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2460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2500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20"/>
          <p:cNvGraphicFramePr/>
          <p:nvPr/>
        </p:nvGraphicFramePr>
        <p:xfrm>
          <a:off x="5186975" y="3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{E9FC2F67-1BC6-4ECF-A3D4-0582914E5DE1}</a:tableStyleId>
              </a:tblPr>
              <a:tblGrid>
                <a:gridCol w="1590675"/>
                <a:gridCol w="8953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>
                          <a:solidFill>
                            <a:srgbClr val="2D2D2D"/>
                          </a:solidFill>
                        </a:rPr>
                        <a:t>Sociale aktiviteter</a:t>
                      </a:r>
                      <a:endParaRPr b="1"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Spisearrangementer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Socialt komsammen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Faglige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Politiske aktiviteter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Projektpulje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Drift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Repræs</a:t>
                      </a:r>
                      <a:r>
                        <a:rPr lang="da" sz="1000"/>
                        <a:t>entations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660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Valgmidler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15</a:t>
                      </a:r>
                      <a:r>
                        <a:rPr lang="da" sz="1000"/>
                        <a:t>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Mad til aktive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Ingen modtaget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