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79YE+UBM3R2N0N2EvFRj60wRy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0c79d82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0c79d82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e268fdf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e268fdf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364200" y="331175"/>
            <a:ext cx="84156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da" sz="5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Aalborgs Datalogiske Studenterlaug</a:t>
            </a:r>
            <a:endParaRPr b="0" i="0" sz="5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64200" y="1741950"/>
            <a:ext cx="52494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da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Generalforsamling </a:t>
            </a:r>
            <a:endParaRPr b="0" i="0" sz="4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da" sz="4000">
                <a:latin typeface="Open Sans"/>
                <a:ea typeface="Open Sans"/>
                <a:cs typeface="Open Sans"/>
                <a:sym typeface="Open Sans"/>
              </a:rPr>
              <a:t>03</a:t>
            </a:r>
            <a:r>
              <a:rPr b="0" i="0" lang="da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/10-202</a:t>
            </a:r>
            <a:r>
              <a:rPr lang="da" sz="40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0" i="0" sz="4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7</a:t>
            </a: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-9. Valg 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formand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næstformand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kasserer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bestyrelsesmedlemmer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kritisk revisor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0c79d82c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10. Eventuelt?</a:t>
            </a:r>
            <a:endParaRPr/>
          </a:p>
        </p:txBody>
      </p:sp>
      <p:sp>
        <p:nvSpPr>
          <p:cNvPr id="130" name="Google Shape;130;g140c79d82c8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e268fdf54_0_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Kahoot tid!!</a:t>
            </a:r>
            <a:endParaRPr/>
          </a:p>
        </p:txBody>
      </p:sp>
      <p:sp>
        <p:nvSpPr>
          <p:cNvPr id="136" name="Google Shape;136;g15e268fdf54_0_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Derefter pizza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"/>
          <p:cNvSpPr txBox="1"/>
          <p:nvPr/>
        </p:nvSpPr>
        <p:spPr>
          <a:xfrm>
            <a:off x="353100" y="1116000"/>
            <a:ext cx="7824600" cy="38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ordstyrer og referent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Hvad står ADSL for/laver ADSL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Årsberetning samt godkendelse heraf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da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Events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Regnskab, budget, samt godkendelse heraf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Vedtægtsændringer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formand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bestyrelsesmedlemmer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kritisk revisor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Eventuelt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da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Dagsorden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1739175" y="578588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a"/>
              <a:t>Valg af ordstyrer og referent </a:t>
            </a:r>
            <a:endParaRPr/>
          </a:p>
        </p:txBody>
      </p:sp>
      <p:sp>
        <p:nvSpPr>
          <p:cNvPr id="70" name="Google Shape;7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311700" y="1808550"/>
            <a:ext cx="8593500" cy="24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a">
                <a:latin typeface="Open Sans"/>
                <a:ea typeface="Open Sans"/>
                <a:cs typeface="Open Sans"/>
                <a:sym typeface="Open Sans"/>
              </a:rPr>
              <a:t>En </a:t>
            </a:r>
            <a:r>
              <a:rPr b="1" lang="da">
                <a:latin typeface="Open Sans"/>
                <a:ea typeface="Open Sans"/>
                <a:cs typeface="Open Sans"/>
                <a:sym typeface="Open Sans"/>
              </a:rPr>
              <a:t>studenterpolitisk forening</a:t>
            </a:r>
            <a:r>
              <a:rPr lang="da">
                <a:latin typeface="Open Sans"/>
                <a:ea typeface="Open Sans"/>
                <a:cs typeface="Open Sans"/>
                <a:sym typeface="Open Sans"/>
              </a:rPr>
              <a:t>, der afholder faglige og sociale arrangementer for studerende på Datalogisk Institut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2"/>
          <p:cNvSpPr txBox="1"/>
          <p:nvPr>
            <p:ph type="title"/>
          </p:nvPr>
        </p:nvSpPr>
        <p:spPr>
          <a:xfrm>
            <a:off x="86800" y="65600"/>
            <a:ext cx="88185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Hvad står ADSL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"/>
          <p:cNvPicPr preferRelativeResize="0"/>
          <p:nvPr/>
        </p:nvPicPr>
        <p:blipFill rotWithShape="1">
          <a:blip r:embed="rId3">
            <a:alphaModFix amt="21000"/>
          </a:blip>
          <a:srcRect b="0" l="0" r="0" t="0"/>
          <a:stretch/>
        </p:blipFill>
        <p:spPr>
          <a:xfrm>
            <a:off x="2074538" y="160400"/>
            <a:ext cx="4712938" cy="47129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/>
          <p:nvPr/>
        </p:nvSpPr>
        <p:spPr>
          <a:xfrm>
            <a:off x="3528800" y="652300"/>
            <a:ext cx="21495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Bestyrelse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2823050" y="3347025"/>
            <a:ext cx="14865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Studenterpolitik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4846750" y="3347025"/>
            <a:ext cx="14865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Sociale arrangementer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139025" y="160400"/>
            <a:ext cx="1817700" cy="2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Træffer beslutninger for foreningen og behandler ansøgninger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64175" y="3026225"/>
            <a:ext cx="21495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Kvalitetssikring af vores uddannelser og studiemiljø. Del- tagelse i relevante styrende organer på AAU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7100350" y="2887200"/>
            <a:ext cx="2031600" cy="22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Sociale arrangementer for at sikre et bedre studiemiljø og kommunikation på tværs af årgange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" name="Google Shape;88;p3"/>
          <p:cNvCxnSpPr>
            <a:stCxn id="82" idx="1"/>
          </p:cNvCxnSpPr>
          <p:nvPr/>
        </p:nvCxnSpPr>
        <p:spPr>
          <a:xfrm rot="10800000">
            <a:off x="1956800" y="908800"/>
            <a:ext cx="1572000" cy="3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" name="Google Shape;89;p3"/>
          <p:cNvCxnSpPr>
            <a:stCxn id="83" idx="1"/>
          </p:cNvCxnSpPr>
          <p:nvPr/>
        </p:nvCxnSpPr>
        <p:spPr>
          <a:xfrm rot="10800000">
            <a:off x="2074550" y="3464625"/>
            <a:ext cx="748500" cy="17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" name="Google Shape;90;p3"/>
          <p:cNvCxnSpPr>
            <a:stCxn id="84" idx="3"/>
            <a:endCxn id="91" idx="1"/>
          </p:cNvCxnSpPr>
          <p:nvPr/>
        </p:nvCxnSpPr>
        <p:spPr>
          <a:xfrm flipH="1" rot="10800000">
            <a:off x="6333250" y="2684025"/>
            <a:ext cx="810600" cy="95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" name="Google Shape;91;p3"/>
          <p:cNvSpPr/>
          <p:nvPr/>
        </p:nvSpPr>
        <p:spPr>
          <a:xfrm>
            <a:off x="7143750" y="2481000"/>
            <a:ext cx="1251900" cy="4062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ADSL Event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139025" y="2620025"/>
            <a:ext cx="1251900" cy="4062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Valg-Udvalg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0" i="0" lang="da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Årsberetning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353100" y="1197650"/>
            <a:ext cx="85884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Politisk aktivitet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○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repræsentanter i Studienævnet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○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repræsentant i Institutrådet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○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repræsentant i Akademiskråd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Vi har holdt grande store brætspilsaftner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Støttet de andre Studerende og Foreninger (F-klubben, FixD)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Næste år, bliver det endnu vildere!!!!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0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4	</a:t>
            </a:r>
            <a:r>
              <a:rPr b="0" i="0" lang="da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Events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0"/>
          <p:cNvSpPr txBox="1"/>
          <p:nvPr/>
        </p:nvSpPr>
        <p:spPr>
          <a:xfrm>
            <a:off x="889575" y="1147350"/>
            <a:ext cx="5517000" cy="3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Events holdt: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Brætspil aften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Magic Night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Gokart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Wakeboard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Gæt en pris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Events støttet: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Flam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Hyttetur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F-klubben Fastelavn 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Fix karaoke event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Farligt event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da"/>
              <a:t>Facking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a"/>
              <a:t>Og Lidt flere end der plads til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b="0" i="0" lang="da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Regnskabet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. Vedtægtsændringer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da">
                <a:latin typeface="Open Sans"/>
                <a:ea typeface="Open Sans"/>
                <a:cs typeface="Open Sans"/>
                <a:sym typeface="Open Sans"/>
              </a:rPr>
              <a:t>Ændring til regnskabet året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