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2" r:id="rId7"/>
    <p:sldId id="264" r:id="rId8"/>
    <p:sldId id="263" r:id="rId9"/>
    <p:sldId id="265" r:id="rId10"/>
    <p:sldId id="267" r:id="rId11"/>
    <p:sldId id="268" r:id="rId12"/>
    <p:sldId id="261" r:id="rId13"/>
    <p:sldId id="269" r:id="rId14"/>
    <p:sldId id="266" r:id="rId15"/>
    <p:sldId id="270" r:id="rId16"/>
    <p:sldId id="271" r:id="rId17"/>
    <p:sldId id="272"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407"/>
    <p:restoredTop sz="94694"/>
  </p:normalViewPr>
  <p:slideViewPr>
    <p:cSldViewPr snapToGrid="0" showGuides="1">
      <p:cViewPr varScale="1">
        <p:scale>
          <a:sx n="121" d="100"/>
          <a:sy n="121" d="100"/>
        </p:scale>
        <p:origin x="1192" y="17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08DBA5-8A73-DAD2-2EF2-FC9C6159D66C}"/>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A7FED0E8-0D18-9B87-0D53-93D85F5C075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01D2B441-C15C-DC2F-F2BB-93360FC99670}"/>
              </a:ext>
            </a:extLst>
          </p:cNvPr>
          <p:cNvSpPr>
            <a:spLocks noGrp="1"/>
          </p:cNvSpPr>
          <p:nvPr>
            <p:ph type="dt" sz="half" idx="10"/>
          </p:nvPr>
        </p:nvSpPr>
        <p:spPr/>
        <p:txBody>
          <a:bodyPr/>
          <a:lstStyle/>
          <a:p>
            <a:fld id="{FFB65981-FEAB-A34F-81E9-48DC1E90C304}" type="datetimeFigureOut">
              <a:rPr kumimoji="1" lang="zh-CN" altLang="en-US" smtClean="0"/>
              <a:t>2024/10/17</a:t>
            </a:fld>
            <a:endParaRPr kumimoji="1" lang="zh-CN" altLang="en-US"/>
          </a:p>
        </p:txBody>
      </p:sp>
      <p:sp>
        <p:nvSpPr>
          <p:cNvPr id="5" name="页脚占位符 4">
            <a:extLst>
              <a:ext uri="{FF2B5EF4-FFF2-40B4-BE49-F238E27FC236}">
                <a16:creationId xmlns:a16="http://schemas.microsoft.com/office/drawing/2014/main" id="{05E7A9D7-AB51-B627-AA17-A8F8E28AEEE4}"/>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41D9EFF4-044F-1F5C-33A8-BB8CFC4314B5}"/>
              </a:ext>
            </a:extLst>
          </p:cNvPr>
          <p:cNvSpPr>
            <a:spLocks noGrp="1"/>
          </p:cNvSpPr>
          <p:nvPr>
            <p:ph type="sldNum" sz="quarter" idx="12"/>
          </p:nvPr>
        </p:nvSpPr>
        <p:spPr/>
        <p:txBody>
          <a:bodyPr/>
          <a:lstStyle/>
          <a:p>
            <a:fld id="{D8F09714-371C-B746-840F-B5C452471F15}" type="slidenum">
              <a:rPr kumimoji="1" lang="zh-CN" altLang="en-US" smtClean="0"/>
              <a:t>‹#›</a:t>
            </a:fld>
            <a:endParaRPr kumimoji="1" lang="zh-CN" altLang="en-US"/>
          </a:p>
        </p:txBody>
      </p:sp>
    </p:spTree>
    <p:extLst>
      <p:ext uri="{BB962C8B-B14F-4D97-AF65-F5344CB8AC3E}">
        <p14:creationId xmlns:p14="http://schemas.microsoft.com/office/powerpoint/2010/main" val="26750126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B2D405-CF32-B5B6-3EE0-A4313D841A7C}"/>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BC8539CC-4D53-A288-F478-B3EE19C24EC0}"/>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A815B8A7-21E4-5703-6B92-C1B95B9CE164}"/>
              </a:ext>
            </a:extLst>
          </p:cNvPr>
          <p:cNvSpPr>
            <a:spLocks noGrp="1"/>
          </p:cNvSpPr>
          <p:nvPr>
            <p:ph type="dt" sz="half" idx="10"/>
          </p:nvPr>
        </p:nvSpPr>
        <p:spPr/>
        <p:txBody>
          <a:bodyPr/>
          <a:lstStyle/>
          <a:p>
            <a:fld id="{FFB65981-FEAB-A34F-81E9-48DC1E90C304}" type="datetimeFigureOut">
              <a:rPr kumimoji="1" lang="zh-CN" altLang="en-US" smtClean="0"/>
              <a:t>2024/10/17</a:t>
            </a:fld>
            <a:endParaRPr kumimoji="1" lang="zh-CN" altLang="en-US"/>
          </a:p>
        </p:txBody>
      </p:sp>
      <p:sp>
        <p:nvSpPr>
          <p:cNvPr id="5" name="页脚占位符 4">
            <a:extLst>
              <a:ext uri="{FF2B5EF4-FFF2-40B4-BE49-F238E27FC236}">
                <a16:creationId xmlns:a16="http://schemas.microsoft.com/office/drawing/2014/main" id="{AFB75E01-5008-E466-1848-85830D6F9515}"/>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C7BB17AE-1D66-60BE-C82E-ABBC16CA61BD}"/>
              </a:ext>
            </a:extLst>
          </p:cNvPr>
          <p:cNvSpPr>
            <a:spLocks noGrp="1"/>
          </p:cNvSpPr>
          <p:nvPr>
            <p:ph type="sldNum" sz="quarter" idx="12"/>
          </p:nvPr>
        </p:nvSpPr>
        <p:spPr/>
        <p:txBody>
          <a:bodyPr/>
          <a:lstStyle/>
          <a:p>
            <a:fld id="{D8F09714-371C-B746-840F-B5C452471F15}" type="slidenum">
              <a:rPr kumimoji="1" lang="zh-CN" altLang="en-US" smtClean="0"/>
              <a:t>‹#›</a:t>
            </a:fld>
            <a:endParaRPr kumimoji="1" lang="zh-CN" altLang="en-US"/>
          </a:p>
        </p:txBody>
      </p:sp>
    </p:spTree>
    <p:extLst>
      <p:ext uri="{BB962C8B-B14F-4D97-AF65-F5344CB8AC3E}">
        <p14:creationId xmlns:p14="http://schemas.microsoft.com/office/powerpoint/2010/main" val="653333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2B4DC60-8E6C-4867-2277-B2C9A71F284F}"/>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587DBBDC-FDCF-67D2-E660-A6F56BDD7B4C}"/>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B4EA8C37-6E5A-44B7-9845-63E1546C882B}"/>
              </a:ext>
            </a:extLst>
          </p:cNvPr>
          <p:cNvSpPr>
            <a:spLocks noGrp="1"/>
          </p:cNvSpPr>
          <p:nvPr>
            <p:ph type="dt" sz="half" idx="10"/>
          </p:nvPr>
        </p:nvSpPr>
        <p:spPr/>
        <p:txBody>
          <a:bodyPr/>
          <a:lstStyle/>
          <a:p>
            <a:fld id="{FFB65981-FEAB-A34F-81E9-48DC1E90C304}" type="datetimeFigureOut">
              <a:rPr kumimoji="1" lang="zh-CN" altLang="en-US" smtClean="0"/>
              <a:t>2024/10/17</a:t>
            </a:fld>
            <a:endParaRPr kumimoji="1" lang="zh-CN" altLang="en-US"/>
          </a:p>
        </p:txBody>
      </p:sp>
      <p:sp>
        <p:nvSpPr>
          <p:cNvPr id="5" name="页脚占位符 4">
            <a:extLst>
              <a:ext uri="{FF2B5EF4-FFF2-40B4-BE49-F238E27FC236}">
                <a16:creationId xmlns:a16="http://schemas.microsoft.com/office/drawing/2014/main" id="{25578639-4846-571A-1168-7ACB8E01B149}"/>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69D0E5F5-884C-6BF6-7F2C-9BE443CC020A}"/>
              </a:ext>
            </a:extLst>
          </p:cNvPr>
          <p:cNvSpPr>
            <a:spLocks noGrp="1"/>
          </p:cNvSpPr>
          <p:nvPr>
            <p:ph type="sldNum" sz="quarter" idx="12"/>
          </p:nvPr>
        </p:nvSpPr>
        <p:spPr/>
        <p:txBody>
          <a:bodyPr/>
          <a:lstStyle/>
          <a:p>
            <a:fld id="{D8F09714-371C-B746-840F-B5C452471F15}" type="slidenum">
              <a:rPr kumimoji="1" lang="zh-CN" altLang="en-US" smtClean="0"/>
              <a:t>‹#›</a:t>
            </a:fld>
            <a:endParaRPr kumimoji="1" lang="zh-CN" altLang="en-US"/>
          </a:p>
        </p:txBody>
      </p:sp>
    </p:spTree>
    <p:extLst>
      <p:ext uri="{BB962C8B-B14F-4D97-AF65-F5344CB8AC3E}">
        <p14:creationId xmlns:p14="http://schemas.microsoft.com/office/powerpoint/2010/main" val="28335720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1E251E-E5CA-8721-A38C-3E1478B0448A}"/>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84273DCE-E12A-17CB-BF2F-6423F5BA7591}"/>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C36163F0-2B11-60D4-B8A1-45B67A820753}"/>
              </a:ext>
            </a:extLst>
          </p:cNvPr>
          <p:cNvSpPr>
            <a:spLocks noGrp="1"/>
          </p:cNvSpPr>
          <p:nvPr>
            <p:ph type="dt" sz="half" idx="10"/>
          </p:nvPr>
        </p:nvSpPr>
        <p:spPr/>
        <p:txBody>
          <a:bodyPr/>
          <a:lstStyle/>
          <a:p>
            <a:fld id="{FFB65981-FEAB-A34F-81E9-48DC1E90C304}" type="datetimeFigureOut">
              <a:rPr kumimoji="1" lang="zh-CN" altLang="en-US" smtClean="0"/>
              <a:t>2024/10/17</a:t>
            </a:fld>
            <a:endParaRPr kumimoji="1" lang="zh-CN" altLang="en-US"/>
          </a:p>
        </p:txBody>
      </p:sp>
      <p:sp>
        <p:nvSpPr>
          <p:cNvPr id="5" name="页脚占位符 4">
            <a:extLst>
              <a:ext uri="{FF2B5EF4-FFF2-40B4-BE49-F238E27FC236}">
                <a16:creationId xmlns:a16="http://schemas.microsoft.com/office/drawing/2014/main" id="{BAF3265D-ED73-8C85-D432-4DF019416049}"/>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EB82B0A7-F46C-5955-008A-43DEE87E4BF5}"/>
              </a:ext>
            </a:extLst>
          </p:cNvPr>
          <p:cNvSpPr>
            <a:spLocks noGrp="1"/>
          </p:cNvSpPr>
          <p:nvPr>
            <p:ph type="sldNum" sz="quarter" idx="12"/>
          </p:nvPr>
        </p:nvSpPr>
        <p:spPr/>
        <p:txBody>
          <a:bodyPr/>
          <a:lstStyle/>
          <a:p>
            <a:fld id="{D8F09714-371C-B746-840F-B5C452471F15}" type="slidenum">
              <a:rPr kumimoji="1" lang="zh-CN" altLang="en-US" smtClean="0"/>
              <a:t>‹#›</a:t>
            </a:fld>
            <a:endParaRPr kumimoji="1" lang="zh-CN" altLang="en-US"/>
          </a:p>
        </p:txBody>
      </p:sp>
    </p:spTree>
    <p:extLst>
      <p:ext uri="{BB962C8B-B14F-4D97-AF65-F5344CB8AC3E}">
        <p14:creationId xmlns:p14="http://schemas.microsoft.com/office/powerpoint/2010/main" val="40976040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BDB1E7-D0A5-B7F9-7B49-ECA9BC4E8294}"/>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FABCF8BB-A4E0-700F-CB59-2100F3E22FE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1FFC3D79-E7D8-63C9-109F-6C4AB383366A}"/>
              </a:ext>
            </a:extLst>
          </p:cNvPr>
          <p:cNvSpPr>
            <a:spLocks noGrp="1"/>
          </p:cNvSpPr>
          <p:nvPr>
            <p:ph type="dt" sz="half" idx="10"/>
          </p:nvPr>
        </p:nvSpPr>
        <p:spPr/>
        <p:txBody>
          <a:bodyPr/>
          <a:lstStyle/>
          <a:p>
            <a:fld id="{FFB65981-FEAB-A34F-81E9-48DC1E90C304}" type="datetimeFigureOut">
              <a:rPr kumimoji="1" lang="zh-CN" altLang="en-US" smtClean="0"/>
              <a:t>2024/10/17</a:t>
            </a:fld>
            <a:endParaRPr kumimoji="1" lang="zh-CN" altLang="en-US"/>
          </a:p>
        </p:txBody>
      </p:sp>
      <p:sp>
        <p:nvSpPr>
          <p:cNvPr id="5" name="页脚占位符 4">
            <a:extLst>
              <a:ext uri="{FF2B5EF4-FFF2-40B4-BE49-F238E27FC236}">
                <a16:creationId xmlns:a16="http://schemas.microsoft.com/office/drawing/2014/main" id="{F570AF22-9F87-4787-A4A5-8D438E036277}"/>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669DACA5-EE44-FF16-160B-3487F822E3CC}"/>
              </a:ext>
            </a:extLst>
          </p:cNvPr>
          <p:cNvSpPr>
            <a:spLocks noGrp="1"/>
          </p:cNvSpPr>
          <p:nvPr>
            <p:ph type="sldNum" sz="quarter" idx="12"/>
          </p:nvPr>
        </p:nvSpPr>
        <p:spPr/>
        <p:txBody>
          <a:bodyPr/>
          <a:lstStyle/>
          <a:p>
            <a:fld id="{D8F09714-371C-B746-840F-B5C452471F15}" type="slidenum">
              <a:rPr kumimoji="1" lang="zh-CN" altLang="en-US" smtClean="0"/>
              <a:t>‹#›</a:t>
            </a:fld>
            <a:endParaRPr kumimoji="1" lang="zh-CN" altLang="en-US"/>
          </a:p>
        </p:txBody>
      </p:sp>
    </p:spTree>
    <p:extLst>
      <p:ext uri="{BB962C8B-B14F-4D97-AF65-F5344CB8AC3E}">
        <p14:creationId xmlns:p14="http://schemas.microsoft.com/office/powerpoint/2010/main" val="38837420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1BB9EC-DD9B-CFC9-D228-0EDA14A6A540}"/>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409D0620-0CB7-1355-27CF-BFFEA0F79F35}"/>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65839139-67C5-EA10-7554-BDE3E4828258}"/>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20237384-CF93-7688-47B6-55688FB9E722}"/>
              </a:ext>
            </a:extLst>
          </p:cNvPr>
          <p:cNvSpPr>
            <a:spLocks noGrp="1"/>
          </p:cNvSpPr>
          <p:nvPr>
            <p:ph type="dt" sz="half" idx="10"/>
          </p:nvPr>
        </p:nvSpPr>
        <p:spPr/>
        <p:txBody>
          <a:bodyPr/>
          <a:lstStyle/>
          <a:p>
            <a:fld id="{FFB65981-FEAB-A34F-81E9-48DC1E90C304}" type="datetimeFigureOut">
              <a:rPr kumimoji="1" lang="zh-CN" altLang="en-US" smtClean="0"/>
              <a:t>2024/10/17</a:t>
            </a:fld>
            <a:endParaRPr kumimoji="1" lang="zh-CN" altLang="en-US"/>
          </a:p>
        </p:txBody>
      </p:sp>
      <p:sp>
        <p:nvSpPr>
          <p:cNvPr id="6" name="页脚占位符 5">
            <a:extLst>
              <a:ext uri="{FF2B5EF4-FFF2-40B4-BE49-F238E27FC236}">
                <a16:creationId xmlns:a16="http://schemas.microsoft.com/office/drawing/2014/main" id="{E4B89D1F-51F9-B1C6-6334-3FD9FAD1267B}"/>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51F89EDC-2C6D-BF78-B8D8-85A055BDDD37}"/>
              </a:ext>
            </a:extLst>
          </p:cNvPr>
          <p:cNvSpPr>
            <a:spLocks noGrp="1"/>
          </p:cNvSpPr>
          <p:nvPr>
            <p:ph type="sldNum" sz="quarter" idx="12"/>
          </p:nvPr>
        </p:nvSpPr>
        <p:spPr/>
        <p:txBody>
          <a:bodyPr/>
          <a:lstStyle/>
          <a:p>
            <a:fld id="{D8F09714-371C-B746-840F-B5C452471F15}" type="slidenum">
              <a:rPr kumimoji="1" lang="zh-CN" altLang="en-US" smtClean="0"/>
              <a:t>‹#›</a:t>
            </a:fld>
            <a:endParaRPr kumimoji="1" lang="zh-CN" altLang="en-US"/>
          </a:p>
        </p:txBody>
      </p:sp>
    </p:spTree>
    <p:extLst>
      <p:ext uri="{BB962C8B-B14F-4D97-AF65-F5344CB8AC3E}">
        <p14:creationId xmlns:p14="http://schemas.microsoft.com/office/powerpoint/2010/main" val="8898653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0E6114-7438-920B-2944-0CE652BA4D35}"/>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16FBC65E-8286-53C8-E064-7EDA337C58D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E9D6B6E7-16E1-14FE-0161-4A3D3D20DDA9}"/>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D9BFC954-0C3D-16C5-2D91-026C34ADA83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5A2E2E02-4F95-E9DE-95A3-2D2E645BA730}"/>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567D7BB0-AC89-5B4D-564B-C28E866FEEAA}"/>
              </a:ext>
            </a:extLst>
          </p:cNvPr>
          <p:cNvSpPr>
            <a:spLocks noGrp="1"/>
          </p:cNvSpPr>
          <p:nvPr>
            <p:ph type="dt" sz="half" idx="10"/>
          </p:nvPr>
        </p:nvSpPr>
        <p:spPr/>
        <p:txBody>
          <a:bodyPr/>
          <a:lstStyle/>
          <a:p>
            <a:fld id="{FFB65981-FEAB-A34F-81E9-48DC1E90C304}" type="datetimeFigureOut">
              <a:rPr kumimoji="1" lang="zh-CN" altLang="en-US" smtClean="0"/>
              <a:t>2024/10/17</a:t>
            </a:fld>
            <a:endParaRPr kumimoji="1" lang="zh-CN" altLang="en-US"/>
          </a:p>
        </p:txBody>
      </p:sp>
      <p:sp>
        <p:nvSpPr>
          <p:cNvPr id="8" name="页脚占位符 7">
            <a:extLst>
              <a:ext uri="{FF2B5EF4-FFF2-40B4-BE49-F238E27FC236}">
                <a16:creationId xmlns:a16="http://schemas.microsoft.com/office/drawing/2014/main" id="{0571D9DD-FEB3-2A06-D828-3A8A2C26BA17}"/>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29669D09-21FC-AFBD-D182-29BBA6E05717}"/>
              </a:ext>
            </a:extLst>
          </p:cNvPr>
          <p:cNvSpPr>
            <a:spLocks noGrp="1"/>
          </p:cNvSpPr>
          <p:nvPr>
            <p:ph type="sldNum" sz="quarter" idx="12"/>
          </p:nvPr>
        </p:nvSpPr>
        <p:spPr/>
        <p:txBody>
          <a:bodyPr/>
          <a:lstStyle/>
          <a:p>
            <a:fld id="{D8F09714-371C-B746-840F-B5C452471F15}" type="slidenum">
              <a:rPr kumimoji="1" lang="zh-CN" altLang="en-US" smtClean="0"/>
              <a:t>‹#›</a:t>
            </a:fld>
            <a:endParaRPr kumimoji="1" lang="zh-CN" altLang="en-US"/>
          </a:p>
        </p:txBody>
      </p:sp>
    </p:spTree>
    <p:extLst>
      <p:ext uri="{BB962C8B-B14F-4D97-AF65-F5344CB8AC3E}">
        <p14:creationId xmlns:p14="http://schemas.microsoft.com/office/powerpoint/2010/main" val="17009197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6EBD20-8A7E-1EEE-B501-9AB0092181DE}"/>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3090AD4C-90C0-81A6-E2F2-0884822A31BF}"/>
              </a:ext>
            </a:extLst>
          </p:cNvPr>
          <p:cNvSpPr>
            <a:spLocks noGrp="1"/>
          </p:cNvSpPr>
          <p:nvPr>
            <p:ph type="dt" sz="half" idx="10"/>
          </p:nvPr>
        </p:nvSpPr>
        <p:spPr/>
        <p:txBody>
          <a:bodyPr/>
          <a:lstStyle/>
          <a:p>
            <a:fld id="{FFB65981-FEAB-A34F-81E9-48DC1E90C304}" type="datetimeFigureOut">
              <a:rPr kumimoji="1" lang="zh-CN" altLang="en-US" smtClean="0"/>
              <a:t>2024/10/17</a:t>
            </a:fld>
            <a:endParaRPr kumimoji="1" lang="zh-CN" altLang="en-US"/>
          </a:p>
        </p:txBody>
      </p:sp>
      <p:sp>
        <p:nvSpPr>
          <p:cNvPr id="4" name="页脚占位符 3">
            <a:extLst>
              <a:ext uri="{FF2B5EF4-FFF2-40B4-BE49-F238E27FC236}">
                <a16:creationId xmlns:a16="http://schemas.microsoft.com/office/drawing/2014/main" id="{11BDABD9-977B-DB97-2EC0-CD1FA8B2F904}"/>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7B5D30E3-6BCC-993F-B64B-EC1E9B6CC75F}"/>
              </a:ext>
            </a:extLst>
          </p:cNvPr>
          <p:cNvSpPr>
            <a:spLocks noGrp="1"/>
          </p:cNvSpPr>
          <p:nvPr>
            <p:ph type="sldNum" sz="quarter" idx="12"/>
          </p:nvPr>
        </p:nvSpPr>
        <p:spPr/>
        <p:txBody>
          <a:bodyPr/>
          <a:lstStyle/>
          <a:p>
            <a:fld id="{D8F09714-371C-B746-840F-B5C452471F15}" type="slidenum">
              <a:rPr kumimoji="1" lang="zh-CN" altLang="en-US" smtClean="0"/>
              <a:t>‹#›</a:t>
            </a:fld>
            <a:endParaRPr kumimoji="1" lang="zh-CN" altLang="en-US"/>
          </a:p>
        </p:txBody>
      </p:sp>
    </p:spTree>
    <p:extLst>
      <p:ext uri="{BB962C8B-B14F-4D97-AF65-F5344CB8AC3E}">
        <p14:creationId xmlns:p14="http://schemas.microsoft.com/office/powerpoint/2010/main" val="28371417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5F27E3E-EBF1-52D8-61A7-42179D31149D}"/>
              </a:ext>
            </a:extLst>
          </p:cNvPr>
          <p:cNvSpPr>
            <a:spLocks noGrp="1"/>
          </p:cNvSpPr>
          <p:nvPr>
            <p:ph type="dt" sz="half" idx="10"/>
          </p:nvPr>
        </p:nvSpPr>
        <p:spPr/>
        <p:txBody>
          <a:bodyPr/>
          <a:lstStyle/>
          <a:p>
            <a:fld id="{FFB65981-FEAB-A34F-81E9-48DC1E90C304}" type="datetimeFigureOut">
              <a:rPr kumimoji="1" lang="zh-CN" altLang="en-US" smtClean="0"/>
              <a:t>2024/10/17</a:t>
            </a:fld>
            <a:endParaRPr kumimoji="1" lang="zh-CN" altLang="en-US"/>
          </a:p>
        </p:txBody>
      </p:sp>
      <p:sp>
        <p:nvSpPr>
          <p:cNvPr id="3" name="页脚占位符 2">
            <a:extLst>
              <a:ext uri="{FF2B5EF4-FFF2-40B4-BE49-F238E27FC236}">
                <a16:creationId xmlns:a16="http://schemas.microsoft.com/office/drawing/2014/main" id="{1BCA9552-1DE0-0A69-4AE6-227A39DCA4CD}"/>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AE5DC7B1-0D93-D5E1-2C90-4D2DCB000D8A}"/>
              </a:ext>
            </a:extLst>
          </p:cNvPr>
          <p:cNvSpPr>
            <a:spLocks noGrp="1"/>
          </p:cNvSpPr>
          <p:nvPr>
            <p:ph type="sldNum" sz="quarter" idx="12"/>
          </p:nvPr>
        </p:nvSpPr>
        <p:spPr/>
        <p:txBody>
          <a:bodyPr/>
          <a:lstStyle/>
          <a:p>
            <a:fld id="{D8F09714-371C-B746-840F-B5C452471F15}" type="slidenum">
              <a:rPr kumimoji="1" lang="zh-CN" altLang="en-US" smtClean="0"/>
              <a:t>‹#›</a:t>
            </a:fld>
            <a:endParaRPr kumimoji="1" lang="zh-CN" altLang="en-US"/>
          </a:p>
        </p:txBody>
      </p:sp>
    </p:spTree>
    <p:extLst>
      <p:ext uri="{BB962C8B-B14F-4D97-AF65-F5344CB8AC3E}">
        <p14:creationId xmlns:p14="http://schemas.microsoft.com/office/powerpoint/2010/main" val="40063985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A087EA-528F-2820-09D7-CBBE53B9A4F9}"/>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42E3ACE4-8794-D788-B921-3939BB992C3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2443615B-0FFC-C88F-C575-D20DF0F06E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8065C944-CCCD-550A-E569-359B1C5771C9}"/>
              </a:ext>
            </a:extLst>
          </p:cNvPr>
          <p:cNvSpPr>
            <a:spLocks noGrp="1"/>
          </p:cNvSpPr>
          <p:nvPr>
            <p:ph type="dt" sz="half" idx="10"/>
          </p:nvPr>
        </p:nvSpPr>
        <p:spPr/>
        <p:txBody>
          <a:bodyPr/>
          <a:lstStyle/>
          <a:p>
            <a:fld id="{FFB65981-FEAB-A34F-81E9-48DC1E90C304}" type="datetimeFigureOut">
              <a:rPr kumimoji="1" lang="zh-CN" altLang="en-US" smtClean="0"/>
              <a:t>2024/10/17</a:t>
            </a:fld>
            <a:endParaRPr kumimoji="1" lang="zh-CN" altLang="en-US"/>
          </a:p>
        </p:txBody>
      </p:sp>
      <p:sp>
        <p:nvSpPr>
          <p:cNvPr id="6" name="页脚占位符 5">
            <a:extLst>
              <a:ext uri="{FF2B5EF4-FFF2-40B4-BE49-F238E27FC236}">
                <a16:creationId xmlns:a16="http://schemas.microsoft.com/office/drawing/2014/main" id="{C861C4D1-D06C-DFB2-43C4-EA5FC09A5E3B}"/>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7918A4EC-0554-5501-6912-AA58E055A09A}"/>
              </a:ext>
            </a:extLst>
          </p:cNvPr>
          <p:cNvSpPr>
            <a:spLocks noGrp="1"/>
          </p:cNvSpPr>
          <p:nvPr>
            <p:ph type="sldNum" sz="quarter" idx="12"/>
          </p:nvPr>
        </p:nvSpPr>
        <p:spPr/>
        <p:txBody>
          <a:bodyPr/>
          <a:lstStyle/>
          <a:p>
            <a:fld id="{D8F09714-371C-B746-840F-B5C452471F15}" type="slidenum">
              <a:rPr kumimoji="1" lang="zh-CN" altLang="en-US" smtClean="0"/>
              <a:t>‹#›</a:t>
            </a:fld>
            <a:endParaRPr kumimoji="1" lang="zh-CN" altLang="en-US"/>
          </a:p>
        </p:txBody>
      </p:sp>
    </p:spTree>
    <p:extLst>
      <p:ext uri="{BB962C8B-B14F-4D97-AF65-F5344CB8AC3E}">
        <p14:creationId xmlns:p14="http://schemas.microsoft.com/office/powerpoint/2010/main" val="28502668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2701FF-3D76-C61E-EEC0-BF0E3AC8D3C3}"/>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4918C0FF-C0EB-A572-F868-0546E0693BE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559C72C7-4AAA-0D1B-4A05-D5F9E6A25B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277FFA04-1330-1994-BD7F-5C3B1A282835}"/>
              </a:ext>
            </a:extLst>
          </p:cNvPr>
          <p:cNvSpPr>
            <a:spLocks noGrp="1"/>
          </p:cNvSpPr>
          <p:nvPr>
            <p:ph type="dt" sz="half" idx="10"/>
          </p:nvPr>
        </p:nvSpPr>
        <p:spPr/>
        <p:txBody>
          <a:bodyPr/>
          <a:lstStyle/>
          <a:p>
            <a:fld id="{FFB65981-FEAB-A34F-81E9-48DC1E90C304}" type="datetimeFigureOut">
              <a:rPr kumimoji="1" lang="zh-CN" altLang="en-US" smtClean="0"/>
              <a:t>2024/10/17</a:t>
            </a:fld>
            <a:endParaRPr kumimoji="1" lang="zh-CN" altLang="en-US"/>
          </a:p>
        </p:txBody>
      </p:sp>
      <p:sp>
        <p:nvSpPr>
          <p:cNvPr id="6" name="页脚占位符 5">
            <a:extLst>
              <a:ext uri="{FF2B5EF4-FFF2-40B4-BE49-F238E27FC236}">
                <a16:creationId xmlns:a16="http://schemas.microsoft.com/office/drawing/2014/main" id="{C312A5B6-3A8A-F988-72A6-807D7F3AAB12}"/>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54F6C41F-190C-3D82-05BE-BCE134141B20}"/>
              </a:ext>
            </a:extLst>
          </p:cNvPr>
          <p:cNvSpPr>
            <a:spLocks noGrp="1"/>
          </p:cNvSpPr>
          <p:nvPr>
            <p:ph type="sldNum" sz="quarter" idx="12"/>
          </p:nvPr>
        </p:nvSpPr>
        <p:spPr/>
        <p:txBody>
          <a:bodyPr/>
          <a:lstStyle/>
          <a:p>
            <a:fld id="{D8F09714-371C-B746-840F-B5C452471F15}" type="slidenum">
              <a:rPr kumimoji="1" lang="zh-CN" altLang="en-US" smtClean="0"/>
              <a:t>‹#›</a:t>
            </a:fld>
            <a:endParaRPr kumimoji="1" lang="zh-CN" altLang="en-US"/>
          </a:p>
        </p:txBody>
      </p:sp>
    </p:spTree>
    <p:extLst>
      <p:ext uri="{BB962C8B-B14F-4D97-AF65-F5344CB8AC3E}">
        <p14:creationId xmlns:p14="http://schemas.microsoft.com/office/powerpoint/2010/main" val="3162416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4FA1DFC-CDDF-5E3A-9021-9E16309F306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49053BA9-98F4-EC80-FE43-76378B98F1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DA7DD28B-BA19-EC4B-DC86-5A397AD3D92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FB65981-FEAB-A34F-81E9-48DC1E90C304}" type="datetimeFigureOut">
              <a:rPr kumimoji="1" lang="zh-CN" altLang="en-US" smtClean="0"/>
              <a:t>2024/10/17</a:t>
            </a:fld>
            <a:endParaRPr kumimoji="1" lang="zh-CN" altLang="en-US"/>
          </a:p>
        </p:txBody>
      </p:sp>
      <p:sp>
        <p:nvSpPr>
          <p:cNvPr id="5" name="页脚占位符 4">
            <a:extLst>
              <a:ext uri="{FF2B5EF4-FFF2-40B4-BE49-F238E27FC236}">
                <a16:creationId xmlns:a16="http://schemas.microsoft.com/office/drawing/2014/main" id="{158E9C16-3EE3-8D2B-22CF-82AD6916AF6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B49DFE61-C6DB-D8CD-A41D-BC8EF768BBF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8F09714-371C-B746-840F-B5C452471F15}" type="slidenum">
              <a:rPr kumimoji="1" lang="zh-CN" altLang="en-US" smtClean="0"/>
              <a:t>‹#›</a:t>
            </a:fld>
            <a:endParaRPr kumimoji="1" lang="zh-CN" altLang="en-US"/>
          </a:p>
        </p:txBody>
      </p:sp>
    </p:spTree>
    <p:extLst>
      <p:ext uri="{BB962C8B-B14F-4D97-AF65-F5344CB8AC3E}">
        <p14:creationId xmlns:p14="http://schemas.microsoft.com/office/powerpoint/2010/main" val="17366124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华为自动驾驶实力超特斯拉？优势和困局都很明显_手机新浪网">
            <a:extLst>
              <a:ext uri="{FF2B5EF4-FFF2-40B4-BE49-F238E27FC236}">
                <a16:creationId xmlns:a16="http://schemas.microsoft.com/office/drawing/2014/main" id="{50223C6D-3378-C782-30CD-FD1FD4CB93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21630" b="-2"/>
          <a:stretch/>
        </p:blipFill>
        <p:spPr bwMode="auto">
          <a:xfrm>
            <a:off x="3523488" y="10"/>
            <a:ext cx="8668512" cy="6857990"/>
          </a:xfrm>
          <a:prstGeom prst="rect">
            <a:avLst/>
          </a:prstGeom>
          <a:noFill/>
          <a:extLst>
            <a:ext uri="{909E8E84-426E-40DD-AFC4-6F175D3DCCD1}">
              <a14:hiddenFill xmlns:a14="http://schemas.microsoft.com/office/drawing/2010/main">
                <a:solidFill>
                  <a:srgbClr val="FFFFFF"/>
                </a:solidFill>
              </a14:hiddenFill>
            </a:ext>
          </a:extLst>
        </p:spPr>
      </p:pic>
      <p:sp>
        <p:nvSpPr>
          <p:cNvPr id="1033" name="Rectangle 1032">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标题 1">
            <a:extLst>
              <a:ext uri="{FF2B5EF4-FFF2-40B4-BE49-F238E27FC236}">
                <a16:creationId xmlns:a16="http://schemas.microsoft.com/office/drawing/2014/main" id="{B025A7C1-27EC-9442-8C41-EA6097AD157B}"/>
              </a:ext>
            </a:extLst>
          </p:cNvPr>
          <p:cNvSpPr>
            <a:spLocks noGrp="1"/>
          </p:cNvSpPr>
          <p:nvPr>
            <p:ph type="ctrTitle"/>
          </p:nvPr>
        </p:nvSpPr>
        <p:spPr>
          <a:xfrm>
            <a:off x="477981" y="1122363"/>
            <a:ext cx="4023360" cy="3204134"/>
          </a:xfrm>
        </p:spPr>
        <p:txBody>
          <a:bodyPr anchor="b">
            <a:normAutofit/>
          </a:bodyPr>
          <a:lstStyle/>
          <a:p>
            <a:pPr algn="l"/>
            <a:r>
              <a:rPr kumimoji="1" lang="en-US" altLang="zh-CN" sz="4800">
                <a:latin typeface="Times New Roman" panose="02020603050405020304" pitchFamily="18" charset="0"/>
                <a:cs typeface="Times New Roman" panose="02020603050405020304" pitchFamily="18" charset="0"/>
              </a:rPr>
              <a:t>Autonomous Driving Testing Discussion</a:t>
            </a:r>
            <a:endParaRPr kumimoji="1" lang="zh-CN" altLang="en-US" sz="4800">
              <a:latin typeface="Times New Roman" panose="02020603050405020304" pitchFamily="18" charset="0"/>
              <a:cs typeface="Times New Roman" panose="02020603050405020304" pitchFamily="18" charset="0"/>
            </a:endParaRPr>
          </a:p>
        </p:txBody>
      </p:sp>
      <p:sp>
        <p:nvSpPr>
          <p:cNvPr id="1035" name="Rectangle 103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037" name="Rectangle 103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00223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19C4565-DA84-99D4-0818-F45C28FABCAC}"/>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Freeform: Shape 9">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6E6E6"/>
            </a:solidFill>
          </a:ln>
          <a:effectLst>
            <a:outerShdw blurRad="508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1" name="Freeform: Shape 11">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标题 1">
            <a:extLst>
              <a:ext uri="{FF2B5EF4-FFF2-40B4-BE49-F238E27FC236}">
                <a16:creationId xmlns:a16="http://schemas.microsoft.com/office/drawing/2014/main" id="{894BCD3E-C9C3-D7FA-2178-8A30C4DBF24C}"/>
              </a:ext>
            </a:extLst>
          </p:cNvPr>
          <p:cNvSpPr>
            <a:spLocks noGrp="1"/>
          </p:cNvSpPr>
          <p:nvPr>
            <p:ph type="title"/>
          </p:nvPr>
        </p:nvSpPr>
        <p:spPr>
          <a:xfrm>
            <a:off x="621792" y="1161288"/>
            <a:ext cx="3602736" cy="4526280"/>
          </a:xfrm>
        </p:spPr>
        <p:txBody>
          <a:bodyPr>
            <a:normAutofit/>
          </a:bodyPr>
          <a:lstStyle/>
          <a:p>
            <a:r>
              <a:rPr kumimoji="1" lang="en-GB" altLang="zh-CN" sz="4000">
                <a:latin typeface="Times New Roman" panose="02020603050405020304" pitchFamily="18" charset="0"/>
                <a:cs typeface="Times New Roman" panose="02020603050405020304" pitchFamily="18" charset="0"/>
              </a:rPr>
              <a:t>Discussion 2 – ADS Testing Practice</a:t>
            </a:r>
            <a:endParaRPr kumimoji="1" lang="zh-CN" altLang="en-US" sz="4000">
              <a:latin typeface="Times New Roman" panose="02020603050405020304" pitchFamily="18" charset="0"/>
              <a:cs typeface="Times New Roman" panose="02020603050405020304" pitchFamily="18" charset="0"/>
            </a:endParaRPr>
          </a:p>
        </p:txBody>
      </p:sp>
      <p:sp>
        <p:nvSpPr>
          <p:cNvPr id="22" name="Rectangle 13">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内容占位符 2">
            <a:extLst>
              <a:ext uri="{FF2B5EF4-FFF2-40B4-BE49-F238E27FC236}">
                <a16:creationId xmlns:a16="http://schemas.microsoft.com/office/drawing/2014/main" id="{3B53DF60-3AD4-50E0-85E2-8D79E5021B2F}"/>
              </a:ext>
            </a:extLst>
          </p:cNvPr>
          <p:cNvSpPr>
            <a:spLocks noGrp="1"/>
          </p:cNvSpPr>
          <p:nvPr>
            <p:ph idx="1"/>
          </p:nvPr>
        </p:nvSpPr>
        <p:spPr>
          <a:xfrm>
            <a:off x="5434149" y="932688"/>
            <a:ext cx="5916603" cy="4992624"/>
          </a:xfrm>
        </p:spPr>
        <p:txBody>
          <a:bodyPr anchor="ctr">
            <a:normAutofit/>
          </a:bodyPr>
          <a:lstStyle/>
          <a:p>
            <a:pPr marL="0" indent="0">
              <a:buNone/>
            </a:pPr>
            <a:r>
              <a:rPr kumimoji="1" lang="en-US" altLang="zh-CN" sz="2000" b="1" dirty="0">
                <a:latin typeface="Times New Roman" panose="02020603050405020304" pitchFamily="18" charset="0"/>
                <a:cs typeface="Times New Roman" panose="02020603050405020304" pitchFamily="18" charset="0"/>
              </a:rPr>
              <a:t>1.   ADS Testing Structure</a:t>
            </a:r>
            <a:r>
              <a:rPr kumimoji="1" lang="en-US" altLang="zh-CN" sz="2000" dirty="0">
                <a:latin typeface="Times New Roman" panose="02020603050405020304" pitchFamily="18" charset="0"/>
                <a:cs typeface="Times New Roman" panose="02020603050405020304" pitchFamily="18" charset="0"/>
              </a:rPr>
              <a:t>.</a:t>
            </a:r>
          </a:p>
          <a:p>
            <a:pPr marL="0" indent="0">
              <a:spcBef>
                <a:spcPts val="0"/>
              </a:spcBef>
              <a:buNone/>
            </a:pPr>
            <a:r>
              <a:rPr kumimoji="1" lang="en-US" altLang="zh-CN" sz="2000" i="1" dirty="0">
                <a:latin typeface="Times New Roman" panose="02020603050405020304" pitchFamily="18" charset="0"/>
                <a:cs typeface="Times New Roman" panose="02020603050405020304" pitchFamily="18" charset="0"/>
              </a:rPr>
              <a:t>      </a:t>
            </a:r>
            <a:r>
              <a:rPr kumimoji="1" lang="en-US" altLang="zh-CN" sz="2000" i="1" dirty="0">
                <a:solidFill>
                  <a:schemeClr val="tx1">
                    <a:lumMod val="50000"/>
                    <a:lumOff val="50000"/>
                  </a:schemeClr>
                </a:solidFill>
                <a:latin typeface="Times New Roman" panose="02020603050405020304" pitchFamily="18" charset="0"/>
                <a:cs typeface="Times New Roman" panose="02020603050405020304" pitchFamily="18" charset="0"/>
              </a:rPr>
              <a:t>Please simply make identification first</a:t>
            </a:r>
          </a:p>
          <a:p>
            <a:pPr marL="0" indent="0">
              <a:spcBef>
                <a:spcPts val="0"/>
              </a:spcBef>
              <a:buNone/>
            </a:pPr>
            <a:r>
              <a:rPr kumimoji="1" lang="en-US" altLang="zh-CN" sz="2000" i="1" dirty="0">
                <a:solidFill>
                  <a:schemeClr val="tx1">
                    <a:lumMod val="50000"/>
                    <a:lumOff val="50000"/>
                  </a:schemeClr>
                </a:solidFill>
                <a:latin typeface="Times New Roman" panose="02020603050405020304" pitchFamily="18" charset="0"/>
                <a:cs typeface="Times New Roman" panose="02020603050405020304" pitchFamily="18" charset="0"/>
              </a:rPr>
              <a:t>      and introduce your testing experience (tasks,</a:t>
            </a:r>
          </a:p>
          <a:p>
            <a:pPr marL="0" indent="0">
              <a:spcBef>
                <a:spcPts val="0"/>
              </a:spcBef>
              <a:buNone/>
            </a:pPr>
            <a:r>
              <a:rPr kumimoji="1" lang="en-US" altLang="zh-CN" sz="2000" i="1" dirty="0">
                <a:solidFill>
                  <a:schemeClr val="tx1">
                    <a:lumMod val="50000"/>
                    <a:lumOff val="50000"/>
                  </a:schemeClr>
                </a:solidFill>
                <a:latin typeface="Times New Roman" panose="02020603050405020304" pitchFamily="18" charset="0"/>
                <a:cs typeface="Times New Roman" panose="02020603050405020304" pitchFamily="18" charset="0"/>
              </a:rPr>
              <a:t>      methods, techniques).</a:t>
            </a:r>
          </a:p>
          <a:p>
            <a:pPr marL="0" indent="0">
              <a:spcBef>
                <a:spcPts val="0"/>
              </a:spcBef>
              <a:buNone/>
            </a:pPr>
            <a:endParaRPr kumimoji="1" lang="en-US" altLang="zh-CN" sz="2000" dirty="0">
              <a:latin typeface="Times New Roman" panose="02020603050405020304" pitchFamily="18" charset="0"/>
              <a:cs typeface="Times New Roman" panose="02020603050405020304" pitchFamily="18" charset="0"/>
            </a:endParaRPr>
          </a:p>
          <a:p>
            <a:pPr marL="914400" lvl="1" indent="-457200">
              <a:buAutoNum type="alphaUcPeriod"/>
            </a:pPr>
            <a:r>
              <a:rPr kumimoji="1" lang="en-US" altLang="zh-CN" sz="2000" dirty="0">
                <a:latin typeface="Times New Roman" panose="02020603050405020304" pitchFamily="18" charset="0"/>
                <a:cs typeface="Times New Roman" panose="02020603050405020304" pitchFamily="18" charset="0"/>
              </a:rPr>
              <a:t>Modular Testing</a:t>
            </a:r>
          </a:p>
          <a:p>
            <a:pPr lvl="2"/>
            <a:r>
              <a:rPr kumimoji="1" lang="en-US" altLang="zh-CN" dirty="0">
                <a:latin typeface="Times New Roman" panose="02020603050405020304" pitchFamily="18" charset="0"/>
                <a:cs typeface="Times New Roman" panose="02020603050405020304" pitchFamily="18" charset="0"/>
              </a:rPr>
              <a:t>Module-level Testing</a:t>
            </a:r>
          </a:p>
          <a:p>
            <a:pPr lvl="3"/>
            <a:r>
              <a:rPr kumimoji="1" lang="en-US" altLang="zh-CN" sz="2000" dirty="0">
                <a:latin typeface="Times New Roman" panose="02020603050405020304" pitchFamily="18" charset="0"/>
                <a:cs typeface="Times New Roman" panose="02020603050405020304" pitchFamily="18" charset="0"/>
              </a:rPr>
              <a:t>Sense</a:t>
            </a:r>
          </a:p>
          <a:p>
            <a:pPr lvl="3"/>
            <a:r>
              <a:rPr kumimoji="1" lang="en-US" altLang="zh-CN" sz="2000" dirty="0">
                <a:latin typeface="Times New Roman" panose="02020603050405020304" pitchFamily="18" charset="0"/>
                <a:cs typeface="Times New Roman" panose="02020603050405020304" pitchFamily="18" charset="0"/>
              </a:rPr>
              <a:t>Perception &amp; Localization</a:t>
            </a:r>
          </a:p>
          <a:p>
            <a:pPr lvl="3"/>
            <a:r>
              <a:rPr kumimoji="1" lang="en-US" altLang="zh-CN" sz="2000" dirty="0">
                <a:latin typeface="Times New Roman" panose="02020603050405020304" pitchFamily="18" charset="0"/>
                <a:cs typeface="Times New Roman" panose="02020603050405020304" pitchFamily="18" charset="0"/>
              </a:rPr>
              <a:t>Planning</a:t>
            </a:r>
          </a:p>
          <a:p>
            <a:pPr lvl="3"/>
            <a:r>
              <a:rPr kumimoji="1" lang="en-US" altLang="zh-CN" sz="2000" dirty="0">
                <a:latin typeface="Times New Roman" panose="02020603050405020304" pitchFamily="18" charset="0"/>
                <a:cs typeface="Times New Roman" panose="02020603050405020304" pitchFamily="18" charset="0"/>
              </a:rPr>
              <a:t>Control</a:t>
            </a:r>
          </a:p>
          <a:p>
            <a:pPr lvl="3"/>
            <a:r>
              <a:rPr kumimoji="1" lang="en-US" altLang="zh-CN" sz="2000" dirty="0">
                <a:latin typeface="Times New Roman" panose="02020603050405020304" pitchFamily="18" charset="0"/>
                <a:cs typeface="Times New Roman" panose="02020603050405020304" pitchFamily="18" charset="0"/>
              </a:rPr>
              <a:t>Other…</a:t>
            </a:r>
          </a:p>
          <a:p>
            <a:pPr marL="1371600" lvl="3" indent="0">
              <a:buNone/>
            </a:pPr>
            <a:endParaRPr kumimoji="1" lang="en-US" altLang="zh-CN" sz="2000" dirty="0">
              <a:latin typeface="Times New Roman" panose="02020603050405020304" pitchFamily="18" charset="0"/>
              <a:cs typeface="Times New Roman" panose="02020603050405020304" pitchFamily="18" charset="0"/>
            </a:endParaRPr>
          </a:p>
          <a:p>
            <a:pPr marL="0" indent="0">
              <a:spcBef>
                <a:spcPts val="0"/>
              </a:spcBef>
              <a:buNone/>
            </a:pPr>
            <a:endParaRPr kumimoji="1" lang="en-US" altLang="zh-CN" sz="2000" i="1" dirty="0">
              <a:latin typeface="Times New Roman" panose="02020603050405020304" pitchFamily="18" charset="0"/>
              <a:cs typeface="Times New Roman" panose="02020603050405020304" pitchFamily="18" charset="0"/>
            </a:endParaRPr>
          </a:p>
          <a:p>
            <a:endParaRPr kumimoji="1" lang="zh-CN" altLang="en-US" sz="2000" dirty="0"/>
          </a:p>
        </p:txBody>
      </p:sp>
    </p:spTree>
    <p:extLst>
      <p:ext uri="{BB962C8B-B14F-4D97-AF65-F5344CB8AC3E}">
        <p14:creationId xmlns:p14="http://schemas.microsoft.com/office/powerpoint/2010/main" val="17342778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FB35D78-5E42-DF40-0EA2-38C97FA39D6D}"/>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DDBB197-D710-4A4F-A9CA-FD2177498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75D1CFA-2CDB-4B64-BD9F-85744E8DA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E7BA2498-4223-3567-1099-5387CBC37392}"/>
              </a:ext>
            </a:extLst>
          </p:cNvPr>
          <p:cNvSpPr>
            <a:spLocks noGrp="1"/>
          </p:cNvSpPr>
          <p:nvPr>
            <p:ph type="title"/>
          </p:nvPr>
        </p:nvSpPr>
        <p:spPr>
          <a:xfrm>
            <a:off x="804672" y="802955"/>
            <a:ext cx="4977976" cy="1454051"/>
          </a:xfrm>
        </p:spPr>
        <p:txBody>
          <a:bodyPr>
            <a:normAutofit/>
          </a:bodyPr>
          <a:lstStyle/>
          <a:p>
            <a:r>
              <a:rPr kumimoji="1" lang="en-GB" altLang="zh-CN" sz="3600" dirty="0">
                <a:solidFill>
                  <a:schemeClr val="tx2"/>
                </a:solidFill>
                <a:latin typeface="Times New Roman" panose="02020603050405020304" pitchFamily="18" charset="0"/>
                <a:cs typeface="Times New Roman" panose="02020603050405020304" pitchFamily="18" charset="0"/>
              </a:rPr>
              <a:t>Discussion 2 – ADS Testing Practice</a:t>
            </a:r>
            <a:endParaRPr kumimoji="1" lang="zh-CN" altLang="en-US" sz="3600" dirty="0">
              <a:solidFill>
                <a:schemeClr val="tx2"/>
              </a:solidFill>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EEA46530-39F0-3971-17C9-47A73CC5B478}"/>
              </a:ext>
            </a:extLst>
          </p:cNvPr>
          <p:cNvSpPr>
            <a:spLocks noGrp="1"/>
          </p:cNvSpPr>
          <p:nvPr>
            <p:ph idx="1"/>
          </p:nvPr>
        </p:nvSpPr>
        <p:spPr>
          <a:xfrm>
            <a:off x="804672" y="2727938"/>
            <a:ext cx="4977578" cy="4287039"/>
          </a:xfrm>
        </p:spPr>
        <p:txBody>
          <a:bodyPr anchor="ctr">
            <a:normAutofit/>
          </a:bodyPr>
          <a:lstStyle/>
          <a:p>
            <a:pPr marL="0" indent="0">
              <a:buNone/>
            </a:pPr>
            <a:r>
              <a:rPr kumimoji="1" lang="en-US" altLang="zh-CN" sz="2000" b="1" dirty="0">
                <a:solidFill>
                  <a:schemeClr val="tx2"/>
                </a:solidFill>
                <a:latin typeface="Times New Roman" panose="02020603050405020304" pitchFamily="18" charset="0"/>
                <a:cs typeface="Times New Roman" panose="02020603050405020304" pitchFamily="18" charset="0"/>
              </a:rPr>
              <a:t>1.   ADS Testing Structure</a:t>
            </a:r>
            <a:r>
              <a:rPr kumimoji="1" lang="en-US" altLang="zh-CN" sz="2000" dirty="0">
                <a:solidFill>
                  <a:schemeClr val="tx2"/>
                </a:solidFill>
                <a:latin typeface="Times New Roman" panose="02020603050405020304" pitchFamily="18" charset="0"/>
                <a:cs typeface="Times New Roman" panose="02020603050405020304" pitchFamily="18" charset="0"/>
              </a:rPr>
              <a:t>.</a:t>
            </a:r>
          </a:p>
          <a:p>
            <a:pPr marL="0" indent="0">
              <a:spcBef>
                <a:spcPts val="0"/>
              </a:spcBef>
              <a:buNone/>
            </a:pPr>
            <a:r>
              <a:rPr kumimoji="1" lang="en-US" altLang="zh-CN" sz="2000" i="1" dirty="0">
                <a:solidFill>
                  <a:schemeClr val="tx2"/>
                </a:solidFill>
                <a:latin typeface="Times New Roman" panose="02020603050405020304" pitchFamily="18" charset="0"/>
                <a:cs typeface="Times New Roman" panose="02020603050405020304" pitchFamily="18" charset="0"/>
              </a:rPr>
              <a:t>      </a:t>
            </a:r>
            <a:r>
              <a:rPr kumimoji="1" lang="en-US" altLang="zh-CN" sz="2000" i="1" dirty="0">
                <a:solidFill>
                  <a:schemeClr val="tx1">
                    <a:lumMod val="50000"/>
                    <a:lumOff val="50000"/>
                  </a:schemeClr>
                </a:solidFill>
                <a:latin typeface="Times New Roman" panose="02020603050405020304" pitchFamily="18" charset="0"/>
                <a:cs typeface="Times New Roman" panose="02020603050405020304" pitchFamily="18" charset="0"/>
              </a:rPr>
              <a:t>Please simply make identification first</a:t>
            </a:r>
          </a:p>
          <a:p>
            <a:pPr marL="0" indent="0">
              <a:spcBef>
                <a:spcPts val="0"/>
              </a:spcBef>
              <a:buNone/>
            </a:pPr>
            <a:r>
              <a:rPr kumimoji="1" lang="en-US" altLang="zh-CN" sz="2000" i="1" dirty="0">
                <a:solidFill>
                  <a:schemeClr val="tx1">
                    <a:lumMod val="50000"/>
                    <a:lumOff val="50000"/>
                  </a:schemeClr>
                </a:solidFill>
                <a:latin typeface="Times New Roman" panose="02020603050405020304" pitchFamily="18" charset="0"/>
                <a:cs typeface="Times New Roman" panose="02020603050405020304" pitchFamily="18" charset="0"/>
              </a:rPr>
              <a:t>      and introduce your experience.</a:t>
            </a:r>
          </a:p>
          <a:p>
            <a:pPr marL="0" indent="0">
              <a:spcBef>
                <a:spcPts val="0"/>
              </a:spcBef>
              <a:buNone/>
            </a:pPr>
            <a:endParaRPr kumimoji="1" lang="en-US" altLang="zh-CN" sz="2000" dirty="0">
              <a:solidFill>
                <a:schemeClr val="tx2"/>
              </a:solidFill>
              <a:latin typeface="Times New Roman" panose="02020603050405020304" pitchFamily="18" charset="0"/>
              <a:cs typeface="Times New Roman" panose="02020603050405020304" pitchFamily="18" charset="0"/>
            </a:endParaRPr>
          </a:p>
          <a:p>
            <a:pPr marL="914400" lvl="1" indent="-457200">
              <a:buAutoNum type="alphaUcPeriod"/>
            </a:pPr>
            <a:r>
              <a:rPr kumimoji="1" lang="en-US" altLang="zh-CN" sz="2000" dirty="0">
                <a:solidFill>
                  <a:schemeClr val="tx2"/>
                </a:solidFill>
                <a:latin typeface="Times New Roman" panose="02020603050405020304" pitchFamily="18" charset="0"/>
                <a:cs typeface="Times New Roman" panose="02020603050405020304" pitchFamily="18" charset="0"/>
              </a:rPr>
              <a:t>Modular Testing</a:t>
            </a:r>
          </a:p>
          <a:p>
            <a:pPr lvl="2"/>
            <a:r>
              <a:rPr kumimoji="1" lang="en-US" altLang="zh-CN" dirty="0">
                <a:solidFill>
                  <a:schemeClr val="tx2"/>
                </a:solidFill>
                <a:latin typeface="Times New Roman" panose="02020603050405020304" pitchFamily="18" charset="0"/>
                <a:cs typeface="Times New Roman" panose="02020603050405020304" pitchFamily="18" charset="0"/>
              </a:rPr>
              <a:t>System-level Testing</a:t>
            </a:r>
          </a:p>
          <a:p>
            <a:pPr lvl="3"/>
            <a:r>
              <a:rPr kumimoji="1" lang="en-US" altLang="zh-CN" dirty="0">
                <a:solidFill>
                  <a:schemeClr val="tx2"/>
                </a:solidFill>
                <a:latin typeface="Times New Roman" panose="02020603050405020304" pitchFamily="18" charset="0"/>
                <a:cs typeface="Times New Roman" panose="02020603050405020304" pitchFamily="18" charset="0"/>
              </a:rPr>
              <a:t>Sensor</a:t>
            </a:r>
          </a:p>
          <a:p>
            <a:pPr lvl="3"/>
            <a:r>
              <a:rPr kumimoji="1" lang="en-US" altLang="zh-CN" dirty="0">
                <a:solidFill>
                  <a:schemeClr val="tx2"/>
                </a:solidFill>
                <a:latin typeface="Times New Roman" panose="02020603050405020304" pitchFamily="18" charset="0"/>
                <a:cs typeface="Times New Roman" panose="02020603050405020304" pitchFamily="18" charset="0"/>
              </a:rPr>
              <a:t>Output Actions</a:t>
            </a:r>
          </a:p>
          <a:p>
            <a:pPr lvl="3"/>
            <a:r>
              <a:rPr kumimoji="1" lang="en-US" altLang="zh-CN" dirty="0">
                <a:solidFill>
                  <a:schemeClr val="tx2"/>
                </a:solidFill>
                <a:latin typeface="Times New Roman" panose="02020603050405020304" pitchFamily="18" charset="0"/>
                <a:cs typeface="Times New Roman" panose="02020603050405020304" pitchFamily="18" charset="0"/>
              </a:rPr>
              <a:t>Testing</a:t>
            </a:r>
          </a:p>
          <a:p>
            <a:pPr lvl="4"/>
            <a:r>
              <a:rPr kumimoji="1" lang="en-US" altLang="zh-CN" i="1" dirty="0">
                <a:solidFill>
                  <a:schemeClr val="tx2"/>
                </a:solidFill>
                <a:latin typeface="Times New Roman" panose="02020603050405020304" pitchFamily="18" charset="0"/>
                <a:cs typeface="Times New Roman" panose="02020603050405020304" pitchFamily="18" charset="0"/>
              </a:rPr>
              <a:t>Techniques</a:t>
            </a:r>
          </a:p>
          <a:p>
            <a:pPr lvl="4"/>
            <a:r>
              <a:rPr kumimoji="1" lang="en-US" altLang="zh-CN" i="1" dirty="0">
                <a:solidFill>
                  <a:schemeClr val="tx2"/>
                </a:solidFill>
                <a:latin typeface="Times New Roman" panose="02020603050405020304" pitchFamily="18" charset="0"/>
                <a:cs typeface="Times New Roman" panose="02020603050405020304" pitchFamily="18" charset="0"/>
              </a:rPr>
              <a:t>Methods</a:t>
            </a:r>
          </a:p>
          <a:p>
            <a:pPr lvl="4"/>
            <a:r>
              <a:rPr kumimoji="1" lang="en-US" altLang="zh-CN" i="1" dirty="0">
                <a:solidFill>
                  <a:schemeClr val="tx2"/>
                </a:solidFill>
                <a:latin typeface="Times New Roman" panose="02020603050405020304" pitchFamily="18" charset="0"/>
                <a:cs typeface="Times New Roman" panose="02020603050405020304" pitchFamily="18" charset="0"/>
              </a:rPr>
              <a:t>Other…</a:t>
            </a:r>
          </a:p>
          <a:p>
            <a:pPr lvl="3"/>
            <a:r>
              <a:rPr kumimoji="1" lang="en-US" altLang="zh-CN" dirty="0">
                <a:solidFill>
                  <a:schemeClr val="tx2"/>
                </a:solidFill>
                <a:latin typeface="Times New Roman" panose="02020603050405020304" pitchFamily="18" charset="0"/>
                <a:cs typeface="Times New Roman" panose="02020603050405020304" pitchFamily="18" charset="0"/>
              </a:rPr>
              <a:t>Other…</a:t>
            </a:r>
          </a:p>
          <a:p>
            <a:pPr marL="1371600" lvl="3" indent="0">
              <a:buNone/>
            </a:pPr>
            <a:endParaRPr kumimoji="1" lang="en-US" altLang="zh-CN" dirty="0">
              <a:solidFill>
                <a:schemeClr val="tx2"/>
              </a:solidFill>
              <a:latin typeface="Times New Roman" panose="02020603050405020304" pitchFamily="18" charset="0"/>
              <a:cs typeface="Times New Roman" panose="02020603050405020304" pitchFamily="18" charset="0"/>
            </a:endParaRPr>
          </a:p>
          <a:p>
            <a:pPr marL="0" indent="0">
              <a:spcBef>
                <a:spcPts val="0"/>
              </a:spcBef>
              <a:buNone/>
            </a:pPr>
            <a:endParaRPr kumimoji="1" lang="en-US" altLang="zh-CN" sz="1800" i="1" dirty="0">
              <a:solidFill>
                <a:schemeClr val="tx2"/>
              </a:solidFill>
              <a:latin typeface="Times New Roman" panose="02020603050405020304" pitchFamily="18" charset="0"/>
              <a:cs typeface="Times New Roman" panose="02020603050405020304" pitchFamily="18" charset="0"/>
            </a:endParaRPr>
          </a:p>
          <a:p>
            <a:endParaRPr kumimoji="1" lang="zh-CN" altLang="en-US" sz="1800" dirty="0">
              <a:solidFill>
                <a:schemeClr val="tx2"/>
              </a:solidFill>
            </a:endParaRPr>
          </a:p>
        </p:txBody>
      </p:sp>
      <p:grpSp>
        <p:nvGrpSpPr>
          <p:cNvPr id="14" name="Group 13">
            <a:extLst>
              <a:ext uri="{FF2B5EF4-FFF2-40B4-BE49-F238E27FC236}">
                <a16:creationId xmlns:a16="http://schemas.microsoft.com/office/drawing/2014/main" id="{25EE5136-01F1-466C-962D-BA9B4C6757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69897" y="0"/>
            <a:ext cx="5822103" cy="6685267"/>
            <a:chOff x="6357228" y="0"/>
            <a:chExt cx="5822103" cy="6685267"/>
          </a:xfrm>
        </p:grpSpPr>
        <p:sp>
          <p:nvSpPr>
            <p:cNvPr id="15" name="Freeform: Shape 14">
              <a:extLst>
                <a:ext uri="{FF2B5EF4-FFF2-40B4-BE49-F238E27FC236}">
                  <a16:creationId xmlns:a16="http://schemas.microsoft.com/office/drawing/2014/main" id="{E11D3AD4-AF9B-4EB5-8C7B-C45D173B4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57228" y="0"/>
              <a:ext cx="5822102" cy="6685267"/>
            </a:xfrm>
            <a:custGeom>
              <a:avLst/>
              <a:gdLst>
                <a:gd name="connsiteX0" fmla="*/ 2605444 w 5822102"/>
                <a:gd name="connsiteY0" fmla="*/ 0 h 6685267"/>
                <a:gd name="connsiteX1" fmla="*/ 4757391 w 5822102"/>
                <a:gd name="connsiteY1" fmla="*/ 0 h 6685267"/>
                <a:gd name="connsiteX2" fmla="*/ 4913680 w 5822102"/>
                <a:gd name="connsiteY2" fmla="*/ 56274 h 6685267"/>
                <a:gd name="connsiteX3" fmla="*/ 5376238 w 5822102"/>
                <a:gd name="connsiteY3" fmla="*/ 282027 h 6685267"/>
                <a:gd name="connsiteX4" fmla="*/ 5658024 w 5822102"/>
                <a:gd name="connsiteY4" fmla="*/ 471014 h 6685267"/>
                <a:gd name="connsiteX5" fmla="*/ 5822102 w 5822102"/>
                <a:gd name="connsiteY5" fmla="*/ 609109 h 6685267"/>
                <a:gd name="connsiteX6" fmla="*/ 5822102 w 5822102"/>
                <a:gd name="connsiteY6" fmla="*/ 760697 h 6685267"/>
                <a:gd name="connsiteX7" fmla="*/ 5707785 w 5822102"/>
                <a:gd name="connsiteY7" fmla="*/ 666601 h 6685267"/>
                <a:gd name="connsiteX8" fmla="*/ 5577306 w 5822102"/>
                <a:gd name="connsiteY8" fmla="*/ 571666 h 6685267"/>
                <a:gd name="connsiteX9" fmla="*/ 5298630 w 5822102"/>
                <a:gd name="connsiteY9" fmla="*/ 407449 h 6685267"/>
                <a:gd name="connsiteX10" fmla="*/ 4690768 w 5822102"/>
                <a:gd name="connsiteY10" fmla="*/ 184979 h 6685267"/>
                <a:gd name="connsiteX11" fmla="*/ 4048577 w 5822102"/>
                <a:gd name="connsiteY11" fmla="*/ 99280 h 6685267"/>
                <a:gd name="connsiteX12" fmla="*/ 3405404 w 5822102"/>
                <a:gd name="connsiteY12" fmla="*/ 131937 h 6685267"/>
                <a:gd name="connsiteX13" fmla="*/ 3089702 w 5822102"/>
                <a:gd name="connsiteY13" fmla="*/ 190190 h 6685267"/>
                <a:gd name="connsiteX14" fmla="*/ 2780132 w 5822102"/>
                <a:gd name="connsiteY14" fmla="*/ 273457 h 6685267"/>
                <a:gd name="connsiteX15" fmla="*/ 2478040 w 5822102"/>
                <a:gd name="connsiteY15" fmla="*/ 379654 h 6685267"/>
                <a:gd name="connsiteX16" fmla="*/ 2184897 w 5822102"/>
                <a:gd name="connsiteY16" fmla="*/ 507972 h 6685267"/>
                <a:gd name="connsiteX17" fmla="*/ 1629141 w 5822102"/>
                <a:gd name="connsiteY17" fmla="*/ 823205 h 6685267"/>
                <a:gd name="connsiteX18" fmla="*/ 1497711 w 5822102"/>
                <a:gd name="connsiteY18" fmla="*/ 914000 h 6685267"/>
                <a:gd name="connsiteX19" fmla="*/ 1433099 w 5822102"/>
                <a:gd name="connsiteY19" fmla="*/ 960903 h 6685267"/>
                <a:gd name="connsiteX20" fmla="*/ 1369346 w 5822102"/>
                <a:gd name="connsiteY20" fmla="*/ 1008963 h 6685267"/>
                <a:gd name="connsiteX21" fmla="*/ 1123406 w 5822102"/>
                <a:gd name="connsiteY21" fmla="*/ 1212905 h 6685267"/>
                <a:gd name="connsiteX22" fmla="*/ 684367 w 5822102"/>
                <a:gd name="connsiteY22" fmla="*/ 1675564 h 6685267"/>
                <a:gd name="connsiteX23" fmla="*/ 497153 w 5822102"/>
                <a:gd name="connsiteY23" fmla="*/ 1933588 h 6685267"/>
                <a:gd name="connsiteX24" fmla="*/ 337770 w 5822102"/>
                <a:gd name="connsiteY24" fmla="*/ 2208983 h 6685267"/>
                <a:gd name="connsiteX25" fmla="*/ 302461 w 5822102"/>
                <a:gd name="connsiteY25" fmla="*/ 2280207 h 6685267"/>
                <a:gd name="connsiteX26" fmla="*/ 285296 w 5822102"/>
                <a:gd name="connsiteY26" fmla="*/ 2316107 h 6685267"/>
                <a:gd name="connsiteX27" fmla="*/ 268991 w 5822102"/>
                <a:gd name="connsiteY27" fmla="*/ 2352355 h 6685267"/>
                <a:gd name="connsiteX28" fmla="*/ 237849 w 5822102"/>
                <a:gd name="connsiteY28" fmla="*/ 2425432 h 6685267"/>
                <a:gd name="connsiteX29" fmla="*/ 208670 w 5822102"/>
                <a:gd name="connsiteY29" fmla="*/ 2499319 h 6685267"/>
                <a:gd name="connsiteX30" fmla="*/ 113775 w 5822102"/>
                <a:gd name="connsiteY30" fmla="*/ 2801929 h 6685267"/>
                <a:gd name="connsiteX31" fmla="*/ 36781 w 5822102"/>
                <a:gd name="connsiteY31" fmla="*/ 3428922 h 6685267"/>
                <a:gd name="connsiteX32" fmla="*/ 69148 w 5822102"/>
                <a:gd name="connsiteY32" fmla="*/ 3741955 h 6685267"/>
                <a:gd name="connsiteX33" fmla="*/ 167966 w 5822102"/>
                <a:gd name="connsiteY33" fmla="*/ 4041323 h 6685267"/>
                <a:gd name="connsiteX34" fmla="*/ 202049 w 5822102"/>
                <a:gd name="connsiteY34" fmla="*/ 4112894 h 6685267"/>
                <a:gd name="connsiteX35" fmla="*/ 239933 w 5822102"/>
                <a:gd name="connsiteY35" fmla="*/ 4182843 h 6685267"/>
                <a:gd name="connsiteX36" fmla="*/ 323916 w 5822102"/>
                <a:gd name="connsiteY36" fmla="*/ 4318456 h 6685267"/>
                <a:gd name="connsiteX37" fmla="*/ 416604 w 5822102"/>
                <a:gd name="connsiteY37" fmla="*/ 4449436 h 6685267"/>
                <a:gd name="connsiteX38" fmla="*/ 515911 w 5822102"/>
                <a:gd name="connsiteY38" fmla="*/ 4576711 h 6685267"/>
                <a:gd name="connsiteX39" fmla="*/ 722619 w 5822102"/>
                <a:gd name="connsiteY39" fmla="*/ 4828482 h 6685267"/>
                <a:gd name="connsiteX40" fmla="*/ 825972 w 5822102"/>
                <a:gd name="connsiteY40" fmla="*/ 4956104 h 6685267"/>
                <a:gd name="connsiteX41" fmla="*/ 926506 w 5822102"/>
                <a:gd name="connsiteY41" fmla="*/ 5085347 h 6685267"/>
                <a:gd name="connsiteX42" fmla="*/ 1027040 w 5822102"/>
                <a:gd name="connsiteY42" fmla="*/ 5210191 h 6685267"/>
                <a:gd name="connsiteX43" fmla="*/ 1132110 w 5822102"/>
                <a:gd name="connsiteY43" fmla="*/ 5330748 h 6685267"/>
                <a:gd name="connsiteX44" fmla="*/ 1354880 w 5822102"/>
                <a:gd name="connsiteY44" fmla="*/ 5558083 h 6685267"/>
                <a:gd name="connsiteX45" fmla="*/ 1855220 w 5822102"/>
                <a:gd name="connsiteY45" fmla="*/ 5937591 h 6685267"/>
                <a:gd name="connsiteX46" fmla="*/ 2131810 w 5822102"/>
                <a:gd name="connsiteY46" fmla="*/ 6080268 h 6685267"/>
                <a:gd name="connsiteX47" fmla="*/ 2423726 w 5822102"/>
                <a:gd name="connsiteY47" fmla="*/ 6188087 h 6685267"/>
                <a:gd name="connsiteX48" fmla="*/ 2727780 w 5822102"/>
                <a:gd name="connsiteY48" fmla="*/ 6262552 h 6685267"/>
                <a:gd name="connsiteX49" fmla="*/ 3041276 w 5822102"/>
                <a:gd name="connsiteY49" fmla="*/ 6304245 h 6685267"/>
                <a:gd name="connsiteX50" fmla="*/ 3360532 w 5822102"/>
                <a:gd name="connsiteY50" fmla="*/ 6317331 h 6685267"/>
                <a:gd name="connsiteX51" fmla="*/ 3439855 w 5822102"/>
                <a:gd name="connsiteY51" fmla="*/ 6316751 h 6685267"/>
                <a:gd name="connsiteX52" fmla="*/ 3478721 w 5822102"/>
                <a:gd name="connsiteY52" fmla="*/ 6315826 h 6685267"/>
                <a:gd name="connsiteX53" fmla="*/ 3517463 w 5822102"/>
                <a:gd name="connsiteY53" fmla="*/ 6313971 h 6685267"/>
                <a:gd name="connsiteX54" fmla="*/ 3671452 w 5822102"/>
                <a:gd name="connsiteY54" fmla="*/ 6301233 h 6685267"/>
                <a:gd name="connsiteX55" fmla="*/ 4265460 w 5822102"/>
                <a:gd name="connsiteY55" fmla="*/ 6149638 h 6685267"/>
                <a:gd name="connsiteX56" fmla="*/ 4546587 w 5822102"/>
                <a:gd name="connsiteY56" fmla="*/ 6018079 h 6685267"/>
                <a:gd name="connsiteX57" fmla="*/ 4818030 w 5822102"/>
                <a:gd name="connsiteY57" fmla="*/ 5858029 h 6685267"/>
                <a:gd name="connsiteX58" fmla="*/ 5081870 w 5822102"/>
                <a:gd name="connsiteY58" fmla="*/ 5676903 h 6685267"/>
                <a:gd name="connsiteX59" fmla="*/ 5212073 w 5822102"/>
                <a:gd name="connsiteY59" fmla="*/ 5581013 h 6685267"/>
                <a:gd name="connsiteX60" fmla="*/ 5343625 w 5822102"/>
                <a:gd name="connsiteY60" fmla="*/ 5481533 h 6685267"/>
                <a:gd name="connsiteX61" fmla="*/ 5610378 w 5822102"/>
                <a:gd name="connsiteY61" fmla="*/ 5284425 h 6685267"/>
                <a:gd name="connsiteX62" fmla="*/ 5822102 w 5822102"/>
                <a:gd name="connsiteY62" fmla="*/ 5126414 h 6685267"/>
                <a:gd name="connsiteX63" fmla="*/ 5822102 w 5822102"/>
                <a:gd name="connsiteY63" fmla="*/ 5556641 h 6685267"/>
                <a:gd name="connsiteX64" fmla="*/ 5576325 w 5822102"/>
                <a:gd name="connsiteY64" fmla="*/ 5749979 h 6685267"/>
                <a:gd name="connsiteX65" fmla="*/ 5447715 w 5822102"/>
                <a:gd name="connsiteY65" fmla="*/ 5852818 h 6685267"/>
                <a:gd name="connsiteX66" fmla="*/ 5315059 w 5822102"/>
                <a:gd name="connsiteY66" fmla="*/ 5956236 h 6685267"/>
                <a:gd name="connsiteX67" fmla="*/ 5038468 w 5822102"/>
                <a:gd name="connsiteY67" fmla="*/ 6155776 h 6685267"/>
                <a:gd name="connsiteX68" fmla="*/ 4741892 w 5822102"/>
                <a:gd name="connsiteY68" fmla="*/ 6338292 h 6685267"/>
                <a:gd name="connsiteX69" fmla="*/ 4420920 w 5822102"/>
                <a:gd name="connsiteY69" fmla="*/ 6492203 h 6685267"/>
                <a:gd name="connsiteX70" fmla="*/ 3717672 w 5822102"/>
                <a:gd name="connsiteY70" fmla="*/ 6670434 h 6685267"/>
                <a:gd name="connsiteX71" fmla="*/ 3535853 w 5822102"/>
                <a:gd name="connsiteY71" fmla="*/ 6683289 h 6685267"/>
                <a:gd name="connsiteX72" fmla="*/ 3490367 w 5822102"/>
                <a:gd name="connsiteY72" fmla="*/ 6684910 h 6685267"/>
                <a:gd name="connsiteX73" fmla="*/ 3445005 w 5822102"/>
                <a:gd name="connsiteY73" fmla="*/ 6685142 h 6685267"/>
                <a:gd name="connsiteX74" fmla="*/ 3355872 w 5822102"/>
                <a:gd name="connsiteY74" fmla="*/ 6684100 h 6685267"/>
                <a:gd name="connsiteX75" fmla="*/ 3179203 w 5822102"/>
                <a:gd name="connsiteY75" fmla="*/ 6677150 h 6685267"/>
                <a:gd name="connsiteX76" fmla="*/ 3002410 w 5822102"/>
                <a:gd name="connsiteY76" fmla="*/ 6661169 h 6685267"/>
                <a:gd name="connsiteX77" fmla="*/ 2650296 w 5822102"/>
                <a:gd name="connsiteY77" fmla="*/ 6604191 h 6685267"/>
                <a:gd name="connsiteX78" fmla="*/ 2306028 w 5822102"/>
                <a:gd name="connsiteY78" fmla="*/ 6505869 h 6685267"/>
                <a:gd name="connsiteX79" fmla="*/ 1978803 w 5822102"/>
                <a:gd name="connsiteY79" fmla="*/ 6363307 h 6685267"/>
                <a:gd name="connsiteX80" fmla="*/ 1678428 w 5822102"/>
                <a:gd name="connsiteY80" fmla="*/ 6177779 h 6685267"/>
                <a:gd name="connsiteX81" fmla="*/ 1175880 w 5822102"/>
                <a:gd name="connsiteY81" fmla="*/ 5710373 h 6685267"/>
                <a:gd name="connsiteX82" fmla="*/ 971502 w 5822102"/>
                <a:gd name="connsiteY82" fmla="*/ 5445399 h 6685267"/>
                <a:gd name="connsiteX83" fmla="*/ 790909 w 5822102"/>
                <a:gd name="connsiteY83" fmla="*/ 5169078 h 6685267"/>
                <a:gd name="connsiteX84" fmla="*/ 706680 w 5822102"/>
                <a:gd name="connsiteY84" fmla="*/ 5031959 h 6685267"/>
                <a:gd name="connsiteX85" fmla="*/ 619143 w 5822102"/>
                <a:gd name="connsiteY85" fmla="*/ 4897157 h 6685267"/>
                <a:gd name="connsiteX86" fmla="*/ 436465 w 5822102"/>
                <a:gd name="connsiteY86" fmla="*/ 4628710 h 6685267"/>
                <a:gd name="connsiteX87" fmla="*/ 347088 w 5822102"/>
                <a:gd name="connsiteY87" fmla="*/ 4492171 h 6685267"/>
                <a:gd name="connsiteX88" fmla="*/ 262001 w 5822102"/>
                <a:gd name="connsiteY88" fmla="*/ 4352619 h 6685267"/>
                <a:gd name="connsiteX89" fmla="*/ 118679 w 5822102"/>
                <a:gd name="connsiteY89" fmla="*/ 4059853 h 6685267"/>
                <a:gd name="connsiteX90" fmla="*/ 28322 w 5822102"/>
                <a:gd name="connsiteY90" fmla="*/ 3749136 h 6685267"/>
                <a:gd name="connsiteX91" fmla="*/ 0 w 5822102"/>
                <a:gd name="connsiteY91" fmla="*/ 3428922 h 6685267"/>
                <a:gd name="connsiteX92" fmla="*/ 253052 w 5822102"/>
                <a:gd name="connsiteY92" fmla="*/ 2174356 h 6685267"/>
                <a:gd name="connsiteX93" fmla="*/ 389141 w 5822102"/>
                <a:gd name="connsiteY93" fmla="*/ 1877652 h 6685267"/>
                <a:gd name="connsiteX94" fmla="*/ 552079 w 5822102"/>
                <a:gd name="connsiteY94" fmla="*/ 1591834 h 6685267"/>
                <a:gd name="connsiteX95" fmla="*/ 954950 w 5822102"/>
                <a:gd name="connsiteY95" fmla="*/ 1061773 h 6685267"/>
                <a:gd name="connsiteX96" fmla="*/ 1192922 w 5822102"/>
                <a:gd name="connsiteY96" fmla="*/ 822626 h 6685267"/>
                <a:gd name="connsiteX97" fmla="*/ 1255939 w 5822102"/>
                <a:gd name="connsiteY97" fmla="*/ 765880 h 6685267"/>
                <a:gd name="connsiteX98" fmla="*/ 1320183 w 5822102"/>
                <a:gd name="connsiteY98" fmla="*/ 710291 h 6685267"/>
                <a:gd name="connsiteX99" fmla="*/ 1452961 w 5822102"/>
                <a:gd name="connsiteY99" fmla="*/ 603514 h 6685267"/>
                <a:gd name="connsiteX100" fmla="*/ 2033360 w 5822102"/>
                <a:gd name="connsiteY100" fmla="*/ 235818 h 6685267"/>
                <a:gd name="connsiteX101" fmla="*/ 2512513 w 5822102"/>
                <a:gd name="connsiteY101" fmla="*/ 30012 h 668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5822102" h="6685267">
                  <a:moveTo>
                    <a:pt x="2605444" y="0"/>
                  </a:moveTo>
                  <a:lnTo>
                    <a:pt x="4757391" y="0"/>
                  </a:lnTo>
                  <a:lnTo>
                    <a:pt x="4913680" y="56274"/>
                  </a:lnTo>
                  <a:cubicBezTo>
                    <a:pt x="5074659" y="119278"/>
                    <a:pt x="5229483" y="195083"/>
                    <a:pt x="5376238" y="282027"/>
                  </a:cubicBezTo>
                  <a:cubicBezTo>
                    <a:pt x="5474014" y="340105"/>
                    <a:pt x="5568080" y="403280"/>
                    <a:pt x="5658024" y="471014"/>
                  </a:cubicBezTo>
                  <a:lnTo>
                    <a:pt x="5822102" y="609109"/>
                  </a:lnTo>
                  <a:lnTo>
                    <a:pt x="5822102" y="760697"/>
                  </a:lnTo>
                  <a:lnTo>
                    <a:pt x="5707785" y="666601"/>
                  </a:lnTo>
                  <a:cubicBezTo>
                    <a:pt x="5665273" y="633682"/>
                    <a:pt x="5621749" y="602008"/>
                    <a:pt x="5577306" y="571666"/>
                  </a:cubicBezTo>
                  <a:cubicBezTo>
                    <a:pt x="5487929" y="511562"/>
                    <a:pt x="5395118" y="456089"/>
                    <a:pt x="5298630" y="407449"/>
                  </a:cubicBezTo>
                  <a:cubicBezTo>
                    <a:pt x="5106266" y="309010"/>
                    <a:pt x="4901153" y="235355"/>
                    <a:pt x="4690768" y="184979"/>
                  </a:cubicBezTo>
                  <a:cubicBezTo>
                    <a:pt x="4480382" y="134486"/>
                    <a:pt x="4264724" y="106807"/>
                    <a:pt x="4048577" y="99280"/>
                  </a:cubicBezTo>
                  <a:cubicBezTo>
                    <a:pt x="3832182" y="90709"/>
                    <a:pt x="3617997" y="102290"/>
                    <a:pt x="3405404" y="131937"/>
                  </a:cubicBezTo>
                  <a:cubicBezTo>
                    <a:pt x="3299353" y="147340"/>
                    <a:pt x="3193915" y="166449"/>
                    <a:pt x="3089702" y="190190"/>
                  </a:cubicBezTo>
                  <a:cubicBezTo>
                    <a:pt x="2985491" y="214278"/>
                    <a:pt x="2882137" y="241725"/>
                    <a:pt x="2780132" y="273457"/>
                  </a:cubicBezTo>
                  <a:cubicBezTo>
                    <a:pt x="2678126" y="305073"/>
                    <a:pt x="2577348" y="340510"/>
                    <a:pt x="2478040" y="379654"/>
                  </a:cubicBezTo>
                  <a:cubicBezTo>
                    <a:pt x="2378854" y="418914"/>
                    <a:pt x="2281017" y="461763"/>
                    <a:pt x="2184897" y="507972"/>
                  </a:cubicBezTo>
                  <a:cubicBezTo>
                    <a:pt x="1992657" y="600271"/>
                    <a:pt x="1806791" y="705542"/>
                    <a:pt x="1629141" y="823205"/>
                  </a:cubicBezTo>
                  <a:cubicBezTo>
                    <a:pt x="1584882" y="852736"/>
                    <a:pt x="1540745" y="882731"/>
                    <a:pt x="1497711" y="914000"/>
                  </a:cubicBezTo>
                  <a:cubicBezTo>
                    <a:pt x="1475888" y="929286"/>
                    <a:pt x="1454555" y="945153"/>
                    <a:pt x="1433099" y="960903"/>
                  </a:cubicBezTo>
                  <a:cubicBezTo>
                    <a:pt x="1411521" y="976537"/>
                    <a:pt x="1390311" y="992634"/>
                    <a:pt x="1369346" y="1008963"/>
                  </a:cubicBezTo>
                  <a:cubicBezTo>
                    <a:pt x="1285119" y="1074165"/>
                    <a:pt x="1202730" y="1141797"/>
                    <a:pt x="1123406" y="1212905"/>
                  </a:cubicBezTo>
                  <a:cubicBezTo>
                    <a:pt x="964391" y="1354656"/>
                    <a:pt x="816900" y="1509261"/>
                    <a:pt x="684367" y="1675564"/>
                  </a:cubicBezTo>
                  <a:cubicBezTo>
                    <a:pt x="618161" y="1758716"/>
                    <a:pt x="555512" y="1844763"/>
                    <a:pt x="497153" y="1933588"/>
                  </a:cubicBezTo>
                  <a:cubicBezTo>
                    <a:pt x="439775" y="2022877"/>
                    <a:pt x="385584" y="2114367"/>
                    <a:pt x="337770" y="2208983"/>
                  </a:cubicBezTo>
                  <a:cubicBezTo>
                    <a:pt x="325388" y="2232493"/>
                    <a:pt x="313862" y="2256349"/>
                    <a:pt x="302461" y="2280207"/>
                  </a:cubicBezTo>
                  <a:lnTo>
                    <a:pt x="285296" y="2316107"/>
                  </a:lnTo>
                  <a:lnTo>
                    <a:pt x="268991" y="2352355"/>
                  </a:lnTo>
                  <a:cubicBezTo>
                    <a:pt x="258324" y="2376560"/>
                    <a:pt x="247535" y="2400764"/>
                    <a:pt x="237849" y="2425432"/>
                  </a:cubicBezTo>
                  <a:cubicBezTo>
                    <a:pt x="228163" y="2450099"/>
                    <a:pt x="217498" y="2474419"/>
                    <a:pt x="208670" y="2499319"/>
                  </a:cubicBezTo>
                  <a:cubicBezTo>
                    <a:pt x="170909" y="2598219"/>
                    <a:pt x="138908" y="2699206"/>
                    <a:pt x="113775" y="2801929"/>
                  </a:cubicBezTo>
                  <a:cubicBezTo>
                    <a:pt x="62773" y="3006911"/>
                    <a:pt x="36659" y="3217917"/>
                    <a:pt x="36781" y="3428922"/>
                  </a:cubicBezTo>
                  <a:cubicBezTo>
                    <a:pt x="37394" y="3534078"/>
                    <a:pt x="47816" y="3639001"/>
                    <a:pt x="69148" y="3741955"/>
                  </a:cubicBezTo>
                  <a:cubicBezTo>
                    <a:pt x="91585" y="3844679"/>
                    <a:pt x="124074" y="3945202"/>
                    <a:pt x="167966" y="4041323"/>
                  </a:cubicBezTo>
                  <a:cubicBezTo>
                    <a:pt x="178387" y="4065528"/>
                    <a:pt x="190525" y="4089153"/>
                    <a:pt x="202049" y="4112894"/>
                  </a:cubicBezTo>
                  <a:cubicBezTo>
                    <a:pt x="214555" y="4136288"/>
                    <a:pt x="226447" y="4159912"/>
                    <a:pt x="239933" y="4182843"/>
                  </a:cubicBezTo>
                  <a:cubicBezTo>
                    <a:pt x="265680" y="4229167"/>
                    <a:pt x="294368" y="4274101"/>
                    <a:pt x="323916" y="4318456"/>
                  </a:cubicBezTo>
                  <a:cubicBezTo>
                    <a:pt x="353341" y="4362927"/>
                    <a:pt x="384849" y="4406240"/>
                    <a:pt x="416604" y="4449436"/>
                  </a:cubicBezTo>
                  <a:cubicBezTo>
                    <a:pt x="448847" y="4492286"/>
                    <a:pt x="482319" y="4534557"/>
                    <a:pt x="515911" y="4576711"/>
                  </a:cubicBezTo>
                  <a:cubicBezTo>
                    <a:pt x="583219" y="4661137"/>
                    <a:pt x="653594" y="4743825"/>
                    <a:pt x="722619" y="4828482"/>
                  </a:cubicBezTo>
                  <a:cubicBezTo>
                    <a:pt x="757315" y="4870637"/>
                    <a:pt x="791889" y="4913138"/>
                    <a:pt x="825972" y="4956104"/>
                  </a:cubicBezTo>
                  <a:cubicBezTo>
                    <a:pt x="859934" y="4998722"/>
                    <a:pt x="893649" y="5044004"/>
                    <a:pt x="926506" y="5085347"/>
                  </a:cubicBezTo>
                  <a:cubicBezTo>
                    <a:pt x="959119" y="5127734"/>
                    <a:pt x="993324" y="5168847"/>
                    <a:pt x="1027040" y="5210191"/>
                  </a:cubicBezTo>
                  <a:cubicBezTo>
                    <a:pt x="1061737" y="5250840"/>
                    <a:pt x="1096188" y="5291488"/>
                    <a:pt x="1132110" y="5330748"/>
                  </a:cubicBezTo>
                  <a:cubicBezTo>
                    <a:pt x="1203465" y="5409731"/>
                    <a:pt x="1277639" y="5485818"/>
                    <a:pt x="1354880" y="5558083"/>
                  </a:cubicBezTo>
                  <a:cubicBezTo>
                    <a:pt x="1509603" y="5702266"/>
                    <a:pt x="1676588" y="5830930"/>
                    <a:pt x="1855220" y="5937591"/>
                  </a:cubicBezTo>
                  <a:cubicBezTo>
                    <a:pt x="1944720" y="5990632"/>
                    <a:pt x="2036549" y="6039272"/>
                    <a:pt x="2131810" y="6080268"/>
                  </a:cubicBezTo>
                  <a:cubicBezTo>
                    <a:pt x="2226460" y="6122423"/>
                    <a:pt x="2324173" y="6157977"/>
                    <a:pt x="2423726" y="6188087"/>
                  </a:cubicBezTo>
                  <a:cubicBezTo>
                    <a:pt x="2523280" y="6218313"/>
                    <a:pt x="2624794" y="6242749"/>
                    <a:pt x="2727780" y="6262552"/>
                  </a:cubicBezTo>
                  <a:cubicBezTo>
                    <a:pt x="2830890" y="6282008"/>
                    <a:pt x="2935714" y="6295326"/>
                    <a:pt x="3041276" y="6304245"/>
                  </a:cubicBezTo>
                  <a:cubicBezTo>
                    <a:pt x="3146836" y="6313277"/>
                    <a:pt x="3253499" y="6317215"/>
                    <a:pt x="3360532" y="6317331"/>
                  </a:cubicBezTo>
                  <a:cubicBezTo>
                    <a:pt x="3387259" y="6317331"/>
                    <a:pt x="3414354" y="6317794"/>
                    <a:pt x="3439855" y="6316751"/>
                  </a:cubicBezTo>
                  <a:lnTo>
                    <a:pt x="3478721" y="6315826"/>
                  </a:lnTo>
                  <a:lnTo>
                    <a:pt x="3517463" y="6313971"/>
                  </a:lnTo>
                  <a:cubicBezTo>
                    <a:pt x="3569078" y="6311772"/>
                    <a:pt x="3620449" y="6306907"/>
                    <a:pt x="3671452" y="6301233"/>
                  </a:cubicBezTo>
                  <a:cubicBezTo>
                    <a:pt x="3875707" y="6277608"/>
                    <a:pt x="4074445" y="6225841"/>
                    <a:pt x="4265460" y="6149638"/>
                  </a:cubicBezTo>
                  <a:cubicBezTo>
                    <a:pt x="4361212" y="6111884"/>
                    <a:pt x="4454636" y="6067065"/>
                    <a:pt x="4546587" y="6018079"/>
                  </a:cubicBezTo>
                  <a:cubicBezTo>
                    <a:pt x="4638662" y="5969322"/>
                    <a:pt x="4729020" y="5915240"/>
                    <a:pt x="4818030" y="5858029"/>
                  </a:cubicBezTo>
                  <a:cubicBezTo>
                    <a:pt x="4907038" y="5800703"/>
                    <a:pt x="4994577" y="5739672"/>
                    <a:pt x="5081870" y="5676903"/>
                  </a:cubicBezTo>
                  <a:cubicBezTo>
                    <a:pt x="5125392" y="5645519"/>
                    <a:pt x="5168794" y="5613324"/>
                    <a:pt x="5212073" y="5581013"/>
                  </a:cubicBezTo>
                  <a:lnTo>
                    <a:pt x="5343625" y="5481533"/>
                  </a:lnTo>
                  <a:cubicBezTo>
                    <a:pt x="5432696" y="5414768"/>
                    <a:pt x="5521951" y="5349452"/>
                    <a:pt x="5610378" y="5284425"/>
                  </a:cubicBezTo>
                  <a:lnTo>
                    <a:pt x="5822102" y="5126414"/>
                  </a:lnTo>
                  <a:lnTo>
                    <a:pt x="5822102" y="5556641"/>
                  </a:lnTo>
                  <a:lnTo>
                    <a:pt x="5576325" y="5749979"/>
                  </a:lnTo>
                  <a:lnTo>
                    <a:pt x="5447715" y="5852818"/>
                  </a:lnTo>
                  <a:cubicBezTo>
                    <a:pt x="5403945" y="5887445"/>
                    <a:pt x="5359932" y="5922073"/>
                    <a:pt x="5315059" y="5956236"/>
                  </a:cubicBezTo>
                  <a:cubicBezTo>
                    <a:pt x="5225682" y="6024680"/>
                    <a:pt x="5133976" y="6091734"/>
                    <a:pt x="5038468" y="6155776"/>
                  </a:cubicBezTo>
                  <a:cubicBezTo>
                    <a:pt x="4943084" y="6219703"/>
                    <a:pt x="4845002" y="6281777"/>
                    <a:pt x="4741892" y="6338292"/>
                  </a:cubicBezTo>
                  <a:cubicBezTo>
                    <a:pt x="4638784" y="6394692"/>
                    <a:pt x="4532120" y="6447038"/>
                    <a:pt x="4420920" y="6492203"/>
                  </a:cubicBezTo>
                  <a:cubicBezTo>
                    <a:pt x="4199255" y="6583693"/>
                    <a:pt x="3959813" y="6644840"/>
                    <a:pt x="3717672" y="6670434"/>
                  </a:cubicBezTo>
                  <a:cubicBezTo>
                    <a:pt x="3657106" y="6676456"/>
                    <a:pt x="3596419" y="6681321"/>
                    <a:pt x="3535853" y="6683289"/>
                  </a:cubicBezTo>
                  <a:lnTo>
                    <a:pt x="3490367" y="6684910"/>
                  </a:lnTo>
                  <a:lnTo>
                    <a:pt x="3445005" y="6685142"/>
                  </a:lnTo>
                  <a:cubicBezTo>
                    <a:pt x="3414354" y="6685605"/>
                    <a:pt x="3385297" y="6684679"/>
                    <a:pt x="3355872" y="6684100"/>
                  </a:cubicBezTo>
                  <a:cubicBezTo>
                    <a:pt x="3297146" y="6683405"/>
                    <a:pt x="3238052" y="6680047"/>
                    <a:pt x="3179203" y="6677150"/>
                  </a:cubicBezTo>
                  <a:cubicBezTo>
                    <a:pt x="3120232" y="6672519"/>
                    <a:pt x="3061259" y="6668233"/>
                    <a:pt x="3002410" y="6661169"/>
                  </a:cubicBezTo>
                  <a:cubicBezTo>
                    <a:pt x="2884589" y="6647851"/>
                    <a:pt x="2766891" y="6629669"/>
                    <a:pt x="2650296" y="6604191"/>
                  </a:cubicBezTo>
                  <a:cubicBezTo>
                    <a:pt x="2533702" y="6578713"/>
                    <a:pt x="2418456" y="6545938"/>
                    <a:pt x="2306028" y="6505869"/>
                  </a:cubicBezTo>
                  <a:cubicBezTo>
                    <a:pt x="2193602" y="6465683"/>
                    <a:pt x="2084118" y="6417738"/>
                    <a:pt x="1978803" y="6363307"/>
                  </a:cubicBezTo>
                  <a:cubicBezTo>
                    <a:pt x="1873855" y="6308066"/>
                    <a:pt x="1773077" y="6246340"/>
                    <a:pt x="1678428" y="6177779"/>
                  </a:cubicBezTo>
                  <a:cubicBezTo>
                    <a:pt x="1488393" y="6041356"/>
                    <a:pt x="1321900" y="5881423"/>
                    <a:pt x="1175880" y="5710373"/>
                  </a:cubicBezTo>
                  <a:cubicBezTo>
                    <a:pt x="1103177" y="5624441"/>
                    <a:pt x="1035501" y="5535732"/>
                    <a:pt x="971502" y="5445399"/>
                  </a:cubicBezTo>
                  <a:cubicBezTo>
                    <a:pt x="907380" y="5355069"/>
                    <a:pt x="847550" y="5262768"/>
                    <a:pt x="790909" y="5169078"/>
                  </a:cubicBezTo>
                  <a:cubicBezTo>
                    <a:pt x="761974" y="5121712"/>
                    <a:pt x="735492" y="5077357"/>
                    <a:pt x="706680" y="5031959"/>
                  </a:cubicBezTo>
                  <a:cubicBezTo>
                    <a:pt x="678114" y="4986910"/>
                    <a:pt x="649058" y="4941860"/>
                    <a:pt x="619143" y="4897157"/>
                  </a:cubicBezTo>
                  <a:lnTo>
                    <a:pt x="436465" y="4628710"/>
                  </a:lnTo>
                  <a:cubicBezTo>
                    <a:pt x="406182" y="4583544"/>
                    <a:pt x="376267" y="4538147"/>
                    <a:pt x="347088" y="4492171"/>
                  </a:cubicBezTo>
                  <a:cubicBezTo>
                    <a:pt x="317908" y="4446194"/>
                    <a:pt x="288974" y="4400102"/>
                    <a:pt x="262001" y="4352619"/>
                  </a:cubicBezTo>
                  <a:cubicBezTo>
                    <a:pt x="207934" y="4258119"/>
                    <a:pt x="158280" y="4160840"/>
                    <a:pt x="118679" y="4059853"/>
                  </a:cubicBezTo>
                  <a:cubicBezTo>
                    <a:pt x="78343" y="3959214"/>
                    <a:pt x="48429" y="3854870"/>
                    <a:pt x="28322" y="3749136"/>
                  </a:cubicBezTo>
                  <a:cubicBezTo>
                    <a:pt x="9073" y="3643402"/>
                    <a:pt x="0" y="3536046"/>
                    <a:pt x="0" y="3428922"/>
                  </a:cubicBezTo>
                  <a:cubicBezTo>
                    <a:pt x="1594" y="3001816"/>
                    <a:pt x="89010" y="2575868"/>
                    <a:pt x="253052" y="2174356"/>
                  </a:cubicBezTo>
                  <a:cubicBezTo>
                    <a:pt x="294246" y="2074066"/>
                    <a:pt x="338873" y="1974700"/>
                    <a:pt x="389141" y="1877652"/>
                  </a:cubicBezTo>
                  <a:cubicBezTo>
                    <a:pt x="438672" y="1780256"/>
                    <a:pt x="493230" y="1684945"/>
                    <a:pt x="552079" y="1591834"/>
                  </a:cubicBezTo>
                  <a:cubicBezTo>
                    <a:pt x="669900" y="1405728"/>
                    <a:pt x="804394" y="1227729"/>
                    <a:pt x="954950" y="1061773"/>
                  </a:cubicBezTo>
                  <a:cubicBezTo>
                    <a:pt x="1030597" y="979085"/>
                    <a:pt x="1109552" y="898829"/>
                    <a:pt x="1192922" y="822626"/>
                  </a:cubicBezTo>
                  <a:cubicBezTo>
                    <a:pt x="1213642" y="803402"/>
                    <a:pt x="1234483" y="784409"/>
                    <a:pt x="1255939" y="765880"/>
                  </a:cubicBezTo>
                  <a:cubicBezTo>
                    <a:pt x="1277273" y="747234"/>
                    <a:pt x="1298237" y="728241"/>
                    <a:pt x="1320183" y="710291"/>
                  </a:cubicBezTo>
                  <a:cubicBezTo>
                    <a:pt x="1363585" y="673811"/>
                    <a:pt x="1408088" y="638489"/>
                    <a:pt x="1452961" y="603514"/>
                  </a:cubicBezTo>
                  <a:cubicBezTo>
                    <a:pt x="1633310" y="464543"/>
                    <a:pt x="1828125" y="341437"/>
                    <a:pt x="2033360" y="235818"/>
                  </a:cubicBezTo>
                  <a:cubicBezTo>
                    <a:pt x="2187242" y="156561"/>
                    <a:pt x="2347554" y="87597"/>
                    <a:pt x="2512513" y="3001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15102EBE-A80F-4CFF-B1DD-941EF9728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04998" y="98659"/>
              <a:ext cx="5774333" cy="6315453"/>
            </a:xfrm>
            <a:custGeom>
              <a:avLst/>
              <a:gdLst>
                <a:gd name="connsiteX0" fmla="*/ 3707237 w 5774333"/>
                <a:gd name="connsiteY0" fmla="*/ 1489 h 6315453"/>
                <a:gd name="connsiteX1" fmla="*/ 4037665 w 5774333"/>
                <a:gd name="connsiteY1" fmla="*/ 6121 h 6315453"/>
                <a:gd name="connsiteX2" fmla="*/ 4692239 w 5774333"/>
                <a:gd name="connsiteY2" fmla="*/ 102128 h 6315453"/>
                <a:gd name="connsiteX3" fmla="*/ 5315059 w 5774333"/>
                <a:gd name="connsiteY3" fmla="*/ 324945 h 6315453"/>
                <a:gd name="connsiteX4" fmla="*/ 5738325 w 5774333"/>
                <a:gd name="connsiteY4" fmla="*/ 578286 h 6315453"/>
                <a:gd name="connsiteX5" fmla="*/ 5774333 w 5774333"/>
                <a:gd name="connsiteY5" fmla="*/ 606551 h 6315453"/>
                <a:gd name="connsiteX6" fmla="*/ 5774333 w 5774333"/>
                <a:gd name="connsiteY6" fmla="*/ 975490 h 6315453"/>
                <a:gd name="connsiteX7" fmla="*/ 5676001 w 5774333"/>
                <a:gd name="connsiteY7" fmla="*/ 889749 h 6315453"/>
                <a:gd name="connsiteX8" fmla="*/ 5177132 w 5774333"/>
                <a:gd name="connsiteY8" fmla="*/ 581926 h 6315453"/>
                <a:gd name="connsiteX9" fmla="*/ 4615735 w 5774333"/>
                <a:gd name="connsiteY9" fmla="*/ 388640 h 6315453"/>
                <a:gd name="connsiteX10" fmla="*/ 4020010 w 5774333"/>
                <a:gd name="connsiteY10" fmla="*/ 308500 h 6315453"/>
                <a:gd name="connsiteX11" fmla="*/ 3416315 w 5774333"/>
                <a:gd name="connsiteY11" fmla="*/ 328882 h 6315453"/>
                <a:gd name="connsiteX12" fmla="*/ 2823779 w 5774333"/>
                <a:gd name="connsiteY12" fmla="*/ 446545 h 6315453"/>
                <a:gd name="connsiteX13" fmla="*/ 2256987 w 5774333"/>
                <a:gd name="connsiteY13" fmla="*/ 651296 h 6315453"/>
                <a:gd name="connsiteX14" fmla="*/ 1244169 w 5774333"/>
                <a:gd name="connsiteY14" fmla="*/ 1280374 h 6315453"/>
                <a:gd name="connsiteX15" fmla="*/ 830141 w 5774333"/>
                <a:gd name="connsiteY15" fmla="*/ 1700184 h 6315453"/>
                <a:gd name="connsiteX16" fmla="*/ 502792 w 5774333"/>
                <a:gd name="connsiteY16" fmla="*/ 2182300 h 6315453"/>
                <a:gd name="connsiteX17" fmla="*/ 280637 w 5774333"/>
                <a:gd name="connsiteY17" fmla="*/ 2715256 h 6315453"/>
                <a:gd name="connsiteX18" fmla="*/ 199843 w 5774333"/>
                <a:gd name="connsiteY18" fmla="*/ 3283418 h 6315453"/>
                <a:gd name="connsiteX19" fmla="*/ 233926 w 5774333"/>
                <a:gd name="connsiteY19" fmla="*/ 3561593 h 6315453"/>
                <a:gd name="connsiteX20" fmla="*/ 334582 w 5774333"/>
                <a:gd name="connsiteY20" fmla="*/ 3821816 h 6315453"/>
                <a:gd name="connsiteX21" fmla="*/ 404834 w 5774333"/>
                <a:gd name="connsiteY21" fmla="*/ 3944343 h 6315453"/>
                <a:gd name="connsiteX22" fmla="*/ 485506 w 5774333"/>
                <a:gd name="connsiteY22" fmla="*/ 4062932 h 6315453"/>
                <a:gd name="connsiteX23" fmla="*/ 671861 w 5774333"/>
                <a:gd name="connsiteY23" fmla="*/ 4292120 h 6315453"/>
                <a:gd name="connsiteX24" fmla="*/ 873542 w 5774333"/>
                <a:gd name="connsiteY24" fmla="*/ 4523044 h 6315453"/>
                <a:gd name="connsiteX25" fmla="*/ 973831 w 5774333"/>
                <a:gd name="connsiteY25" fmla="*/ 4643601 h 6315453"/>
                <a:gd name="connsiteX26" fmla="*/ 1022014 w 5774333"/>
                <a:gd name="connsiteY26" fmla="*/ 4702780 h 6315453"/>
                <a:gd name="connsiteX27" fmla="*/ 1069215 w 5774333"/>
                <a:gd name="connsiteY27" fmla="*/ 4759411 h 6315453"/>
                <a:gd name="connsiteX28" fmla="*/ 1474784 w 5774333"/>
                <a:gd name="connsiteY28" fmla="*/ 5177948 h 6315453"/>
                <a:gd name="connsiteX29" fmla="*/ 1690442 w 5774333"/>
                <a:gd name="connsiteY29" fmla="*/ 5366255 h 6315453"/>
                <a:gd name="connsiteX30" fmla="*/ 1916276 w 5774333"/>
                <a:gd name="connsiteY30" fmla="*/ 5539852 h 6315453"/>
                <a:gd name="connsiteX31" fmla="*/ 2420784 w 5774333"/>
                <a:gd name="connsiteY31" fmla="*/ 5814437 h 6315453"/>
                <a:gd name="connsiteX32" fmla="*/ 2703015 w 5774333"/>
                <a:gd name="connsiteY32" fmla="*/ 5892029 h 6315453"/>
                <a:gd name="connsiteX33" fmla="*/ 2775350 w 5774333"/>
                <a:gd name="connsiteY33" fmla="*/ 5905695 h 6315453"/>
                <a:gd name="connsiteX34" fmla="*/ 2848299 w 5774333"/>
                <a:gd name="connsiteY34" fmla="*/ 5917161 h 6315453"/>
                <a:gd name="connsiteX35" fmla="*/ 2995544 w 5774333"/>
                <a:gd name="connsiteY35" fmla="*/ 5933605 h 6315453"/>
                <a:gd name="connsiteX36" fmla="*/ 3069596 w 5774333"/>
                <a:gd name="connsiteY36" fmla="*/ 5938933 h 6315453"/>
                <a:gd name="connsiteX37" fmla="*/ 3143894 w 5774333"/>
                <a:gd name="connsiteY37" fmla="*/ 5942639 h 6315453"/>
                <a:gd name="connsiteX38" fmla="*/ 3218436 w 5774333"/>
                <a:gd name="connsiteY38" fmla="*/ 5944260 h 6315453"/>
                <a:gd name="connsiteX39" fmla="*/ 3293101 w 5774333"/>
                <a:gd name="connsiteY39" fmla="*/ 5943913 h 6315453"/>
                <a:gd name="connsiteX40" fmla="*/ 3330494 w 5774333"/>
                <a:gd name="connsiteY40" fmla="*/ 5943565 h 6315453"/>
                <a:gd name="connsiteX41" fmla="*/ 3366540 w 5774333"/>
                <a:gd name="connsiteY41" fmla="*/ 5942059 h 6315453"/>
                <a:gd name="connsiteX42" fmla="*/ 3402462 w 5774333"/>
                <a:gd name="connsiteY42" fmla="*/ 5940323 h 6315453"/>
                <a:gd name="connsiteX43" fmla="*/ 3438262 w 5774333"/>
                <a:gd name="connsiteY43" fmla="*/ 5937543 h 6315453"/>
                <a:gd name="connsiteX44" fmla="*/ 3580236 w 5774333"/>
                <a:gd name="connsiteY44" fmla="*/ 5920982 h 6315453"/>
                <a:gd name="connsiteX45" fmla="*/ 4121034 w 5774333"/>
                <a:gd name="connsiteY45" fmla="*/ 5753290 h 6315453"/>
                <a:gd name="connsiteX46" fmla="*/ 4620639 w 5774333"/>
                <a:gd name="connsiteY46" fmla="*/ 5459364 h 6315453"/>
                <a:gd name="connsiteX47" fmla="*/ 4741771 w 5774333"/>
                <a:gd name="connsiteY47" fmla="*/ 5372971 h 6315453"/>
                <a:gd name="connsiteX48" fmla="*/ 4862901 w 5774333"/>
                <a:gd name="connsiteY48" fmla="*/ 5283682 h 6315453"/>
                <a:gd name="connsiteX49" fmla="*/ 5108229 w 5774333"/>
                <a:gd name="connsiteY49" fmla="*/ 5098386 h 6315453"/>
                <a:gd name="connsiteX50" fmla="*/ 5612493 w 5774333"/>
                <a:gd name="connsiteY50" fmla="*/ 4739724 h 6315453"/>
                <a:gd name="connsiteX51" fmla="*/ 5774333 w 5774333"/>
                <a:gd name="connsiteY51" fmla="*/ 4623488 h 6315453"/>
                <a:gd name="connsiteX52" fmla="*/ 5774333 w 5774333"/>
                <a:gd name="connsiteY52" fmla="*/ 5232926 h 6315453"/>
                <a:gd name="connsiteX53" fmla="*/ 5676492 w 5774333"/>
                <a:gd name="connsiteY53" fmla="*/ 5306859 h 6315453"/>
                <a:gd name="connsiteX54" fmla="*/ 5426260 w 5774333"/>
                <a:gd name="connsiteY54" fmla="*/ 5486233 h 6315453"/>
                <a:gd name="connsiteX55" fmla="*/ 5300225 w 5774333"/>
                <a:gd name="connsiteY55" fmla="*/ 5576217 h 6315453"/>
                <a:gd name="connsiteX56" fmla="*/ 5170757 w 5774333"/>
                <a:gd name="connsiteY56" fmla="*/ 5666780 h 6315453"/>
                <a:gd name="connsiteX57" fmla="*/ 5038100 w 5774333"/>
                <a:gd name="connsiteY57" fmla="*/ 5756185 h 6315453"/>
                <a:gd name="connsiteX58" fmla="*/ 4901276 w 5774333"/>
                <a:gd name="connsiteY58" fmla="*/ 5843043 h 6315453"/>
                <a:gd name="connsiteX59" fmla="*/ 4614019 w 5774333"/>
                <a:gd name="connsiteY59" fmla="*/ 6006103 h 6315453"/>
                <a:gd name="connsiteX60" fmla="*/ 4305061 w 5774333"/>
                <a:gd name="connsiteY60" fmla="*/ 6144726 h 6315453"/>
                <a:gd name="connsiteX61" fmla="*/ 3632710 w 5774333"/>
                <a:gd name="connsiteY61" fmla="*/ 6304196 h 6315453"/>
                <a:gd name="connsiteX62" fmla="*/ 3459594 w 5774333"/>
                <a:gd name="connsiteY62" fmla="*/ 6314504 h 6315453"/>
                <a:gd name="connsiteX63" fmla="*/ 3416315 w 5774333"/>
                <a:gd name="connsiteY63" fmla="*/ 6315429 h 6315453"/>
                <a:gd name="connsiteX64" fmla="*/ 3373159 w 5774333"/>
                <a:gd name="connsiteY64" fmla="*/ 6315198 h 6315453"/>
                <a:gd name="connsiteX65" fmla="*/ 3330127 w 5774333"/>
                <a:gd name="connsiteY65" fmla="*/ 6314735 h 6315453"/>
                <a:gd name="connsiteX66" fmla="*/ 3288320 w 5774333"/>
                <a:gd name="connsiteY66" fmla="*/ 6313230 h 6315453"/>
                <a:gd name="connsiteX67" fmla="*/ 2954350 w 5774333"/>
                <a:gd name="connsiteY67" fmla="*/ 6288098 h 6315453"/>
                <a:gd name="connsiteX68" fmla="*/ 2622466 w 5774333"/>
                <a:gd name="connsiteY68" fmla="*/ 6232742 h 6315453"/>
                <a:gd name="connsiteX69" fmla="*/ 2296466 w 5774333"/>
                <a:gd name="connsiteY69" fmla="*/ 6146001 h 6315453"/>
                <a:gd name="connsiteX70" fmla="*/ 1672419 w 5774333"/>
                <a:gd name="connsiteY70" fmla="*/ 5885197 h 6315453"/>
                <a:gd name="connsiteX71" fmla="*/ 1146578 w 5774333"/>
                <a:gd name="connsiteY71" fmla="*/ 5479168 h 6315453"/>
                <a:gd name="connsiteX72" fmla="*/ 933372 w 5774333"/>
                <a:gd name="connsiteY72" fmla="*/ 5234810 h 6315453"/>
                <a:gd name="connsiteX73" fmla="*/ 747140 w 5774333"/>
                <a:gd name="connsiteY73" fmla="*/ 4976091 h 6315453"/>
                <a:gd name="connsiteX74" fmla="*/ 703616 w 5774333"/>
                <a:gd name="connsiteY74" fmla="*/ 4910196 h 6315453"/>
                <a:gd name="connsiteX75" fmla="*/ 662053 w 5774333"/>
                <a:gd name="connsiteY75" fmla="*/ 4846269 h 6315453"/>
                <a:gd name="connsiteX76" fmla="*/ 580033 w 5774333"/>
                <a:gd name="connsiteY76" fmla="*/ 4722352 h 6315453"/>
                <a:gd name="connsiteX77" fmla="*/ 410105 w 5774333"/>
                <a:gd name="connsiteY77" fmla="*/ 4469193 h 6315453"/>
                <a:gd name="connsiteX78" fmla="*/ 244224 w 5774333"/>
                <a:gd name="connsiteY78" fmla="*/ 4201556 h 6315453"/>
                <a:gd name="connsiteX79" fmla="*/ 169437 w 5774333"/>
                <a:gd name="connsiteY79" fmla="*/ 4059690 h 6315453"/>
                <a:gd name="connsiteX80" fmla="*/ 105929 w 5774333"/>
                <a:gd name="connsiteY80" fmla="*/ 3911221 h 6315453"/>
                <a:gd name="connsiteX81" fmla="*/ 57256 w 5774333"/>
                <a:gd name="connsiteY81" fmla="*/ 3757195 h 6315453"/>
                <a:gd name="connsiteX82" fmla="*/ 39111 w 5774333"/>
                <a:gd name="connsiteY82" fmla="*/ 3678677 h 6315453"/>
                <a:gd name="connsiteX83" fmla="*/ 31142 w 5774333"/>
                <a:gd name="connsiteY83" fmla="*/ 3639300 h 6315453"/>
                <a:gd name="connsiteX84" fmla="*/ 24521 w 5774333"/>
                <a:gd name="connsiteY84" fmla="*/ 3599809 h 6315453"/>
                <a:gd name="connsiteX85" fmla="*/ 0 w 5774333"/>
                <a:gd name="connsiteY85" fmla="*/ 3283418 h 6315453"/>
                <a:gd name="connsiteX86" fmla="*/ 68045 w 5774333"/>
                <a:gd name="connsiteY86" fmla="*/ 2666963 h 6315453"/>
                <a:gd name="connsiteX87" fmla="*/ 272546 w 5774333"/>
                <a:gd name="connsiteY87" fmla="*/ 2076334 h 6315453"/>
                <a:gd name="connsiteX88" fmla="*/ 1039300 w 5774333"/>
                <a:gd name="connsiteY88" fmla="*/ 1073307 h 6315453"/>
                <a:gd name="connsiteX89" fmla="*/ 1547733 w 5774333"/>
                <a:gd name="connsiteY89" fmla="*/ 680365 h 6315453"/>
                <a:gd name="connsiteX90" fmla="*/ 2115995 w 5774333"/>
                <a:gd name="connsiteY90" fmla="*/ 368373 h 6315453"/>
                <a:gd name="connsiteX91" fmla="*/ 3377451 w 5774333"/>
                <a:gd name="connsiteY91" fmla="*/ 24304 h 6315453"/>
                <a:gd name="connsiteX92" fmla="*/ 3707237 w 5774333"/>
                <a:gd name="connsiteY92" fmla="*/ 1489 h 631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774333" h="6315453">
                  <a:moveTo>
                    <a:pt x="3707237" y="1489"/>
                  </a:moveTo>
                  <a:cubicBezTo>
                    <a:pt x="3817502" y="-1522"/>
                    <a:pt x="3927875" y="41"/>
                    <a:pt x="4037665" y="6121"/>
                  </a:cubicBezTo>
                  <a:cubicBezTo>
                    <a:pt x="4257614" y="18745"/>
                    <a:pt x="4477439" y="49665"/>
                    <a:pt x="4692239" y="102128"/>
                  </a:cubicBezTo>
                  <a:cubicBezTo>
                    <a:pt x="4907039" y="154474"/>
                    <a:pt x="5116811" y="228592"/>
                    <a:pt x="5315059" y="324945"/>
                  </a:cubicBezTo>
                  <a:cubicBezTo>
                    <a:pt x="5463562" y="397211"/>
                    <a:pt x="5606133" y="481527"/>
                    <a:pt x="5738325" y="578286"/>
                  </a:cubicBezTo>
                  <a:lnTo>
                    <a:pt x="5774333" y="606551"/>
                  </a:lnTo>
                  <a:lnTo>
                    <a:pt x="5774333" y="975490"/>
                  </a:lnTo>
                  <a:lnTo>
                    <a:pt x="5676001" y="889749"/>
                  </a:lnTo>
                  <a:cubicBezTo>
                    <a:pt x="5522381" y="769886"/>
                    <a:pt x="5355519" y="665657"/>
                    <a:pt x="5177132" y="581926"/>
                  </a:cubicBezTo>
                  <a:cubicBezTo>
                    <a:pt x="4998867" y="497965"/>
                    <a:pt x="4810183" y="433574"/>
                    <a:pt x="4615735" y="388640"/>
                  </a:cubicBezTo>
                  <a:cubicBezTo>
                    <a:pt x="4421289" y="343591"/>
                    <a:pt x="4221446" y="317649"/>
                    <a:pt x="4020010" y="308500"/>
                  </a:cubicBezTo>
                  <a:cubicBezTo>
                    <a:pt x="3818207" y="298887"/>
                    <a:pt x="3616649" y="305257"/>
                    <a:pt x="3416315" y="328882"/>
                  </a:cubicBezTo>
                  <a:cubicBezTo>
                    <a:pt x="3216106" y="352623"/>
                    <a:pt x="3017736" y="392346"/>
                    <a:pt x="2823779" y="446545"/>
                  </a:cubicBezTo>
                  <a:cubicBezTo>
                    <a:pt x="2629699" y="500513"/>
                    <a:pt x="2440401" y="570345"/>
                    <a:pt x="2256987" y="651296"/>
                  </a:cubicBezTo>
                  <a:cubicBezTo>
                    <a:pt x="1889058" y="811461"/>
                    <a:pt x="1545527" y="1023856"/>
                    <a:pt x="1244169" y="1280374"/>
                  </a:cubicBezTo>
                  <a:cubicBezTo>
                    <a:pt x="1093982" y="1409039"/>
                    <a:pt x="954828" y="1549400"/>
                    <a:pt x="830141" y="1700184"/>
                  </a:cubicBezTo>
                  <a:cubicBezTo>
                    <a:pt x="705209" y="1850736"/>
                    <a:pt x="594989" y="2012176"/>
                    <a:pt x="502792" y="2182300"/>
                  </a:cubicBezTo>
                  <a:cubicBezTo>
                    <a:pt x="410595" y="2352308"/>
                    <a:pt x="333847" y="2530307"/>
                    <a:pt x="280637" y="2715256"/>
                  </a:cubicBezTo>
                  <a:cubicBezTo>
                    <a:pt x="227306" y="2899741"/>
                    <a:pt x="199719" y="3091521"/>
                    <a:pt x="199843" y="3283418"/>
                  </a:cubicBezTo>
                  <a:cubicBezTo>
                    <a:pt x="200946" y="3377687"/>
                    <a:pt x="210754" y="3471261"/>
                    <a:pt x="233926" y="3561593"/>
                  </a:cubicBezTo>
                  <a:cubicBezTo>
                    <a:pt x="256730" y="3652040"/>
                    <a:pt x="292162" y="3738550"/>
                    <a:pt x="334582" y="3821816"/>
                  </a:cubicBezTo>
                  <a:cubicBezTo>
                    <a:pt x="356038" y="3863392"/>
                    <a:pt x="379823" y="3904157"/>
                    <a:pt x="404834" y="3944343"/>
                  </a:cubicBezTo>
                  <a:cubicBezTo>
                    <a:pt x="430212" y="3984413"/>
                    <a:pt x="457308" y="4023905"/>
                    <a:pt x="485506" y="4062932"/>
                  </a:cubicBezTo>
                  <a:cubicBezTo>
                    <a:pt x="542639" y="4140757"/>
                    <a:pt x="606146" y="4216265"/>
                    <a:pt x="671861" y="4292120"/>
                  </a:cubicBezTo>
                  <a:cubicBezTo>
                    <a:pt x="737576" y="4368091"/>
                    <a:pt x="806234" y="4444062"/>
                    <a:pt x="873542" y="4523044"/>
                  </a:cubicBezTo>
                  <a:cubicBezTo>
                    <a:pt x="907258" y="4562419"/>
                    <a:pt x="940606" y="4602721"/>
                    <a:pt x="973831" y="4643601"/>
                  </a:cubicBezTo>
                  <a:lnTo>
                    <a:pt x="1022014" y="4702780"/>
                  </a:lnTo>
                  <a:cubicBezTo>
                    <a:pt x="1037829" y="4721658"/>
                    <a:pt x="1052910" y="4740998"/>
                    <a:pt x="1069215" y="4759411"/>
                  </a:cubicBezTo>
                  <a:cubicBezTo>
                    <a:pt x="1196477" y="4909269"/>
                    <a:pt x="1334527" y="5047199"/>
                    <a:pt x="1474784" y="5177948"/>
                  </a:cubicBezTo>
                  <a:cubicBezTo>
                    <a:pt x="1545281" y="5243033"/>
                    <a:pt x="1617003" y="5305917"/>
                    <a:pt x="1690442" y="5366255"/>
                  </a:cubicBezTo>
                  <a:cubicBezTo>
                    <a:pt x="1763881" y="5426591"/>
                    <a:pt x="1838668" y="5484959"/>
                    <a:pt x="1916276" y="5539852"/>
                  </a:cubicBezTo>
                  <a:cubicBezTo>
                    <a:pt x="2070877" y="5649872"/>
                    <a:pt x="2237617" y="5748194"/>
                    <a:pt x="2420784" y="5814437"/>
                  </a:cubicBezTo>
                  <a:cubicBezTo>
                    <a:pt x="2512124" y="5847559"/>
                    <a:pt x="2606773" y="5872921"/>
                    <a:pt x="2703015" y="5892029"/>
                  </a:cubicBezTo>
                  <a:cubicBezTo>
                    <a:pt x="2727168" y="5896546"/>
                    <a:pt x="2751075" y="5901758"/>
                    <a:pt x="2775350" y="5905695"/>
                  </a:cubicBezTo>
                  <a:lnTo>
                    <a:pt x="2848299" y="5917161"/>
                  </a:lnTo>
                  <a:cubicBezTo>
                    <a:pt x="2897218" y="5923298"/>
                    <a:pt x="2946136" y="5929784"/>
                    <a:pt x="2995544" y="5933605"/>
                  </a:cubicBezTo>
                  <a:cubicBezTo>
                    <a:pt x="3020188" y="5935806"/>
                    <a:pt x="3044831" y="5937891"/>
                    <a:pt x="3069596" y="5938933"/>
                  </a:cubicBezTo>
                  <a:cubicBezTo>
                    <a:pt x="3094362" y="5940090"/>
                    <a:pt x="3119005" y="5941943"/>
                    <a:pt x="3143894" y="5942639"/>
                  </a:cubicBezTo>
                  <a:lnTo>
                    <a:pt x="3218436" y="5944260"/>
                  </a:lnTo>
                  <a:cubicBezTo>
                    <a:pt x="3243201" y="5944838"/>
                    <a:pt x="3268212" y="5944029"/>
                    <a:pt x="3293101" y="5943913"/>
                  </a:cubicBezTo>
                  <a:lnTo>
                    <a:pt x="3330494" y="5943565"/>
                  </a:lnTo>
                  <a:cubicBezTo>
                    <a:pt x="3342632" y="5943218"/>
                    <a:pt x="3354524" y="5942523"/>
                    <a:pt x="3366540" y="5942059"/>
                  </a:cubicBezTo>
                  <a:cubicBezTo>
                    <a:pt x="3378554" y="5941480"/>
                    <a:pt x="3390570" y="5941134"/>
                    <a:pt x="3402462" y="5940323"/>
                  </a:cubicBezTo>
                  <a:lnTo>
                    <a:pt x="3438262" y="5937543"/>
                  </a:lnTo>
                  <a:cubicBezTo>
                    <a:pt x="3485954" y="5933953"/>
                    <a:pt x="3533279" y="5927931"/>
                    <a:pt x="3580236" y="5920982"/>
                  </a:cubicBezTo>
                  <a:cubicBezTo>
                    <a:pt x="3768185" y="5891567"/>
                    <a:pt x="3948901" y="5834010"/>
                    <a:pt x="4121034" y="5753290"/>
                  </a:cubicBezTo>
                  <a:cubicBezTo>
                    <a:pt x="4293782" y="5673497"/>
                    <a:pt x="4458191" y="5571353"/>
                    <a:pt x="4620639" y="5459364"/>
                  </a:cubicBezTo>
                  <a:cubicBezTo>
                    <a:pt x="4661221" y="5431455"/>
                    <a:pt x="4701557" y="5402271"/>
                    <a:pt x="4741771" y="5372971"/>
                  </a:cubicBezTo>
                  <a:cubicBezTo>
                    <a:pt x="4782230" y="5343672"/>
                    <a:pt x="4822566" y="5313908"/>
                    <a:pt x="4862901" y="5283682"/>
                  </a:cubicBezTo>
                  <a:lnTo>
                    <a:pt x="5108229" y="5098386"/>
                  </a:lnTo>
                  <a:cubicBezTo>
                    <a:pt x="5276563" y="4972270"/>
                    <a:pt x="5446489" y="4854838"/>
                    <a:pt x="5612493" y="4739724"/>
                  </a:cubicBezTo>
                  <a:lnTo>
                    <a:pt x="5774333" y="4623488"/>
                  </a:lnTo>
                  <a:lnTo>
                    <a:pt x="5774333" y="5232926"/>
                  </a:lnTo>
                  <a:lnTo>
                    <a:pt x="5676492" y="5306859"/>
                  </a:lnTo>
                  <a:cubicBezTo>
                    <a:pt x="5592693" y="5367905"/>
                    <a:pt x="5508955" y="5427286"/>
                    <a:pt x="5426260" y="5486233"/>
                  </a:cubicBezTo>
                  <a:lnTo>
                    <a:pt x="5300225" y="5576217"/>
                  </a:lnTo>
                  <a:cubicBezTo>
                    <a:pt x="5257559" y="5606443"/>
                    <a:pt x="5214525" y="5636901"/>
                    <a:pt x="5170757" y="5666780"/>
                  </a:cubicBezTo>
                  <a:cubicBezTo>
                    <a:pt x="5127110" y="5696775"/>
                    <a:pt x="5082973" y="5726654"/>
                    <a:pt x="5038100" y="5756185"/>
                  </a:cubicBezTo>
                  <a:cubicBezTo>
                    <a:pt x="4993106" y="5785486"/>
                    <a:pt x="4947743" y="5814553"/>
                    <a:pt x="4901276" y="5843043"/>
                  </a:cubicBezTo>
                  <a:cubicBezTo>
                    <a:pt x="4808835" y="5900136"/>
                    <a:pt x="4713449" y="5955494"/>
                    <a:pt x="4614019" y="6006103"/>
                  </a:cubicBezTo>
                  <a:cubicBezTo>
                    <a:pt x="4514711" y="6056943"/>
                    <a:pt x="4411971" y="6104192"/>
                    <a:pt x="4305061" y="6144726"/>
                  </a:cubicBezTo>
                  <a:cubicBezTo>
                    <a:pt x="4092223" y="6226952"/>
                    <a:pt x="3863569" y="6282424"/>
                    <a:pt x="3632710" y="6304196"/>
                  </a:cubicBezTo>
                  <a:cubicBezTo>
                    <a:pt x="3574964" y="6309408"/>
                    <a:pt x="3517218" y="6313345"/>
                    <a:pt x="3459594" y="6314504"/>
                  </a:cubicBezTo>
                  <a:lnTo>
                    <a:pt x="3416315" y="6315429"/>
                  </a:lnTo>
                  <a:cubicBezTo>
                    <a:pt x="3401971" y="6315546"/>
                    <a:pt x="3387505" y="6315198"/>
                    <a:pt x="3373159" y="6315198"/>
                  </a:cubicBezTo>
                  <a:lnTo>
                    <a:pt x="3330127" y="6314735"/>
                  </a:lnTo>
                  <a:lnTo>
                    <a:pt x="3288320" y="6313230"/>
                  </a:lnTo>
                  <a:cubicBezTo>
                    <a:pt x="3176996" y="6309870"/>
                    <a:pt x="3065428" y="6301533"/>
                    <a:pt x="2954350" y="6288098"/>
                  </a:cubicBezTo>
                  <a:cubicBezTo>
                    <a:pt x="2843150" y="6275360"/>
                    <a:pt x="2732194" y="6257061"/>
                    <a:pt x="2622466" y="6232742"/>
                  </a:cubicBezTo>
                  <a:cubicBezTo>
                    <a:pt x="2512859" y="6208190"/>
                    <a:pt x="2404110" y="6179122"/>
                    <a:pt x="2296466" y="6146001"/>
                  </a:cubicBezTo>
                  <a:cubicBezTo>
                    <a:pt x="2081544" y="6079179"/>
                    <a:pt x="1869073" y="5996027"/>
                    <a:pt x="1672419" y="5885197"/>
                  </a:cubicBezTo>
                  <a:cubicBezTo>
                    <a:pt x="1475643" y="5774599"/>
                    <a:pt x="1299954" y="5634353"/>
                    <a:pt x="1146578" y="5479168"/>
                  </a:cubicBezTo>
                  <a:cubicBezTo>
                    <a:pt x="1069461" y="5401692"/>
                    <a:pt x="999333" y="5319235"/>
                    <a:pt x="933372" y="5234810"/>
                  </a:cubicBezTo>
                  <a:cubicBezTo>
                    <a:pt x="867781" y="5150038"/>
                    <a:pt x="805375" y="5063991"/>
                    <a:pt x="747140" y="4976091"/>
                  </a:cubicBezTo>
                  <a:cubicBezTo>
                    <a:pt x="732182" y="4954319"/>
                    <a:pt x="718082" y="4932199"/>
                    <a:pt x="703616" y="4910196"/>
                  </a:cubicBezTo>
                  <a:lnTo>
                    <a:pt x="662053" y="4846269"/>
                  </a:lnTo>
                  <a:cubicBezTo>
                    <a:pt x="635449" y="4804925"/>
                    <a:pt x="607864" y="4763928"/>
                    <a:pt x="580033" y="4722352"/>
                  </a:cubicBezTo>
                  <a:lnTo>
                    <a:pt x="410105" y="4469193"/>
                  </a:lnTo>
                  <a:cubicBezTo>
                    <a:pt x="353095" y="4382915"/>
                    <a:pt x="296820" y="4294089"/>
                    <a:pt x="244224" y="4201556"/>
                  </a:cubicBezTo>
                  <a:cubicBezTo>
                    <a:pt x="217987" y="4155232"/>
                    <a:pt x="192609" y="4108098"/>
                    <a:pt x="169437" y="4059690"/>
                  </a:cubicBezTo>
                  <a:cubicBezTo>
                    <a:pt x="146388" y="4011165"/>
                    <a:pt x="124932" y="3961715"/>
                    <a:pt x="105929" y="3911221"/>
                  </a:cubicBezTo>
                  <a:cubicBezTo>
                    <a:pt x="87293" y="3860613"/>
                    <a:pt x="70742" y="3809309"/>
                    <a:pt x="57256" y="3757195"/>
                  </a:cubicBezTo>
                  <a:cubicBezTo>
                    <a:pt x="50881" y="3731138"/>
                    <a:pt x="44383" y="3704965"/>
                    <a:pt x="39111" y="3678677"/>
                  </a:cubicBezTo>
                  <a:lnTo>
                    <a:pt x="31142" y="3639300"/>
                  </a:lnTo>
                  <a:lnTo>
                    <a:pt x="24521" y="3599809"/>
                  </a:lnTo>
                  <a:cubicBezTo>
                    <a:pt x="7234" y="3494423"/>
                    <a:pt x="0" y="3388457"/>
                    <a:pt x="0" y="3283418"/>
                  </a:cubicBezTo>
                  <a:cubicBezTo>
                    <a:pt x="491" y="3076698"/>
                    <a:pt x="23418" y="2869978"/>
                    <a:pt x="68045" y="2666963"/>
                  </a:cubicBezTo>
                  <a:cubicBezTo>
                    <a:pt x="112550" y="2464064"/>
                    <a:pt x="180717" y="2265104"/>
                    <a:pt x="272546" y="2076334"/>
                  </a:cubicBezTo>
                  <a:cubicBezTo>
                    <a:pt x="457062" y="1698794"/>
                    <a:pt x="724457" y="1360978"/>
                    <a:pt x="1039300" y="1073307"/>
                  </a:cubicBezTo>
                  <a:cubicBezTo>
                    <a:pt x="1197090" y="929472"/>
                    <a:pt x="1367630" y="798259"/>
                    <a:pt x="1547733" y="680365"/>
                  </a:cubicBezTo>
                  <a:cubicBezTo>
                    <a:pt x="1728081" y="562587"/>
                    <a:pt x="1917870" y="457663"/>
                    <a:pt x="2115995" y="368373"/>
                  </a:cubicBezTo>
                  <a:cubicBezTo>
                    <a:pt x="2512737" y="191070"/>
                    <a:pt x="2939883" y="73870"/>
                    <a:pt x="3377451" y="24304"/>
                  </a:cubicBezTo>
                  <a:cubicBezTo>
                    <a:pt x="3486812" y="12086"/>
                    <a:pt x="3596971" y="4500"/>
                    <a:pt x="3707237" y="148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EC18CE1F-9DF1-47AF-9E66-6CE348AC2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464911 h 6229400"/>
                <a:gd name="connsiteX4" fmla="*/ 5660063 w 5769111"/>
                <a:gd name="connsiteY4" fmla="*/ 1328105 h 6229400"/>
                <a:gd name="connsiteX5" fmla="*/ 4910471 w 5769111"/>
                <a:gd name="connsiteY5" fmla="*/ 781599 h 6229400"/>
                <a:gd name="connsiteX6" fmla="*/ 3882695 w 5769111"/>
                <a:gd name="connsiteY6" fmla="*/ 579048 h 6229400"/>
                <a:gd name="connsiteX7" fmla="*/ 2683153 w 5769111"/>
                <a:gd name="connsiteY7" fmla="*/ 797003 h 6229400"/>
                <a:gd name="connsiteX8" fmla="*/ 1617493 w 5769111"/>
                <a:gd name="connsiteY8" fmla="*/ 1395738 h 6229400"/>
                <a:gd name="connsiteX9" fmla="*/ 880408 w 5769111"/>
                <a:gd name="connsiteY9" fmla="*/ 2259099 h 6229400"/>
                <a:gd name="connsiteX10" fmla="*/ 613135 w 5769111"/>
                <a:gd name="connsiteY10" fmla="*/ 3263863 h 6229400"/>
                <a:gd name="connsiteX11" fmla="*/ 1055484 w 5769111"/>
                <a:gd name="connsiteY11" fmla="*/ 4196825 h 6229400"/>
                <a:gd name="connsiteX12" fmla="*/ 1278376 w 5769111"/>
                <a:gd name="connsiteY12" fmla="*/ 4492950 h 6229400"/>
                <a:gd name="connsiteX13" fmla="*/ 3369851 w 5769111"/>
                <a:gd name="connsiteY13" fmla="*/ 5650468 h 6229400"/>
                <a:gd name="connsiteX14" fmla="*/ 4957551 w 5769111"/>
                <a:gd name="connsiteY14" fmla="*/ 4938355 h 6229400"/>
                <a:gd name="connsiteX15" fmla="*/ 5150773 w 5769111"/>
                <a:gd name="connsiteY15" fmla="*/ 4796950 h 6229400"/>
                <a:gd name="connsiteX16" fmla="*/ 5747247 w 5769111"/>
                <a:gd name="connsiteY16" fmla="*/ 4338176 h 6229400"/>
                <a:gd name="connsiteX17" fmla="*/ 5769111 w 5769111"/>
                <a:gd name="connsiteY17" fmla="*/ 4318497 h 6229400"/>
                <a:gd name="connsiteX18" fmla="*/ 5769111 w 5769111"/>
                <a:gd name="connsiteY18" fmla="*/ 5074612 h 6229400"/>
                <a:gd name="connsiteX19" fmla="*/ 5636252 w 5769111"/>
                <a:gd name="connsiteY19" fmla="*/ 5174208 h 6229400"/>
                <a:gd name="connsiteX20" fmla="*/ 5334922 w 5769111"/>
                <a:gd name="connsiteY20" fmla="*/ 5394528 h 6229400"/>
                <a:gd name="connsiteX21" fmla="*/ 3369727 w 5769111"/>
                <a:gd name="connsiteY21" fmla="*/ 6229400 h 6229400"/>
                <a:gd name="connsiteX22" fmla="*/ 771046 w 5769111"/>
                <a:gd name="connsiteY22" fmla="*/ 4817913 h 6229400"/>
                <a:gd name="connsiteX23" fmla="*/ 0 w 5769111"/>
                <a:gd name="connsiteY23" fmla="*/ 3263748 h 6229400"/>
                <a:gd name="connsiteX24" fmla="*/ 3882695 w 5769111"/>
                <a:gd name="connsiteY24"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69111" h="6229400">
                  <a:moveTo>
                    <a:pt x="3882695" y="0"/>
                  </a:moveTo>
                  <a:cubicBezTo>
                    <a:pt x="4601253" y="0"/>
                    <a:pt x="5210727" y="205477"/>
                    <a:pt x="5691883" y="557381"/>
                  </a:cubicBezTo>
                  <a:lnTo>
                    <a:pt x="5769111" y="620523"/>
                  </a:lnTo>
                  <a:lnTo>
                    <a:pt x="5769111" y="1464911"/>
                  </a:lnTo>
                  <a:lnTo>
                    <a:pt x="5660063" y="1328105"/>
                  </a:lnTo>
                  <a:cubicBezTo>
                    <a:pt x="5449800" y="1091506"/>
                    <a:pt x="5197607" y="907600"/>
                    <a:pt x="4910471" y="781599"/>
                  </a:cubicBezTo>
                  <a:cubicBezTo>
                    <a:pt x="4604088" y="647260"/>
                    <a:pt x="4258349" y="579048"/>
                    <a:pt x="3882695" y="579048"/>
                  </a:cubicBezTo>
                  <a:cubicBezTo>
                    <a:pt x="3484238" y="579048"/>
                    <a:pt x="3080631" y="652240"/>
                    <a:pt x="2683153" y="797003"/>
                  </a:cubicBezTo>
                  <a:cubicBezTo>
                    <a:pt x="2296098" y="937595"/>
                    <a:pt x="1927678" y="1144662"/>
                    <a:pt x="1617493" y="1395738"/>
                  </a:cubicBezTo>
                  <a:cubicBezTo>
                    <a:pt x="1301915" y="1651098"/>
                    <a:pt x="1053890" y="1941665"/>
                    <a:pt x="880408" y="2259099"/>
                  </a:cubicBezTo>
                  <a:cubicBezTo>
                    <a:pt x="703125" y="2583597"/>
                    <a:pt x="613135" y="2921645"/>
                    <a:pt x="613135" y="3263863"/>
                  </a:cubicBezTo>
                  <a:cubicBezTo>
                    <a:pt x="613135" y="3608512"/>
                    <a:pt x="756702" y="3809789"/>
                    <a:pt x="1055484" y="4196825"/>
                  </a:cubicBezTo>
                  <a:cubicBezTo>
                    <a:pt x="1127574" y="4290167"/>
                    <a:pt x="1202116" y="4386753"/>
                    <a:pt x="1278376" y="4492950"/>
                  </a:cubicBezTo>
                  <a:cubicBezTo>
                    <a:pt x="1861105" y="5304313"/>
                    <a:pt x="2486623" y="5650468"/>
                    <a:pt x="3369851" y="5650468"/>
                  </a:cubicBezTo>
                  <a:cubicBezTo>
                    <a:pt x="3949515" y="5650468"/>
                    <a:pt x="4374822" y="5368471"/>
                    <a:pt x="4957551" y="4938355"/>
                  </a:cubicBezTo>
                  <a:cubicBezTo>
                    <a:pt x="5022653" y="4890293"/>
                    <a:pt x="5087755" y="4842811"/>
                    <a:pt x="5150773" y="4796950"/>
                  </a:cubicBezTo>
                  <a:cubicBezTo>
                    <a:pt x="5364254" y="4641404"/>
                    <a:pt x="5570313" y="4491241"/>
                    <a:pt x="5747247" y="4338176"/>
                  </a:cubicBezTo>
                  <a:lnTo>
                    <a:pt x="5769111" y="4318497"/>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5BD26A8C-8D1D-41E6-A71E-FE9AC75F3F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675390 h 6229400"/>
                <a:gd name="connsiteX4" fmla="*/ 5711488 w 5769111"/>
                <a:gd name="connsiteY4" fmla="*/ 1585205 h 6229400"/>
                <a:gd name="connsiteX5" fmla="*/ 5566027 w 5769111"/>
                <a:gd name="connsiteY5" fmla="*/ 1402571 h 6229400"/>
                <a:gd name="connsiteX6" fmla="*/ 4858734 w 5769111"/>
                <a:gd name="connsiteY6" fmla="*/ 886639 h 6229400"/>
                <a:gd name="connsiteX7" fmla="*/ 3882695 w 5769111"/>
                <a:gd name="connsiteY7" fmla="*/ 694858 h 6229400"/>
                <a:gd name="connsiteX8" fmla="*/ 2727046 w 5769111"/>
                <a:gd name="connsiteY8" fmla="*/ 905053 h 6229400"/>
                <a:gd name="connsiteX9" fmla="*/ 1697186 w 5769111"/>
                <a:gd name="connsiteY9" fmla="*/ 1483638 h 6229400"/>
                <a:gd name="connsiteX10" fmla="*/ 989279 w 5769111"/>
                <a:gd name="connsiteY10" fmla="*/ 2312139 h 6229400"/>
                <a:gd name="connsiteX11" fmla="*/ 735615 w 5769111"/>
                <a:gd name="connsiteY11" fmla="*/ 3263863 h 6229400"/>
                <a:gd name="connsiteX12" fmla="*/ 1154424 w 5769111"/>
                <a:gd name="connsiteY12" fmla="*/ 4128614 h 6229400"/>
                <a:gd name="connsiteX13" fmla="*/ 1379768 w 5769111"/>
                <a:gd name="connsiteY13" fmla="*/ 4427981 h 6229400"/>
                <a:gd name="connsiteX14" fmla="*/ 2239456 w 5769111"/>
                <a:gd name="connsiteY14" fmla="*/ 5256947 h 6229400"/>
                <a:gd name="connsiteX15" fmla="*/ 3369727 w 5769111"/>
                <a:gd name="connsiteY15" fmla="*/ 5534658 h 6229400"/>
                <a:gd name="connsiteX16" fmla="*/ 4096760 w 5769111"/>
                <a:gd name="connsiteY16" fmla="*/ 5357817 h 6229400"/>
                <a:gd name="connsiteX17" fmla="*/ 4881905 w 5769111"/>
                <a:gd name="connsiteY17" fmla="*/ 4847212 h 6229400"/>
                <a:gd name="connsiteX18" fmla="*/ 5075739 w 5769111"/>
                <a:gd name="connsiteY18" fmla="*/ 4705346 h 6229400"/>
                <a:gd name="connsiteX19" fmla="*/ 5759930 w 5769111"/>
                <a:gd name="connsiteY19" fmla="*/ 4166809 h 6229400"/>
                <a:gd name="connsiteX20" fmla="*/ 5769111 w 5769111"/>
                <a:gd name="connsiteY20" fmla="*/ 4157764 h 6229400"/>
                <a:gd name="connsiteX21" fmla="*/ 5769111 w 5769111"/>
                <a:gd name="connsiteY21" fmla="*/ 5074612 h 6229400"/>
                <a:gd name="connsiteX22" fmla="*/ 5636252 w 5769111"/>
                <a:gd name="connsiteY22" fmla="*/ 5174208 h 6229400"/>
                <a:gd name="connsiteX23" fmla="*/ 5334922 w 5769111"/>
                <a:gd name="connsiteY23" fmla="*/ 5394528 h 6229400"/>
                <a:gd name="connsiteX24" fmla="*/ 3369727 w 5769111"/>
                <a:gd name="connsiteY24" fmla="*/ 6229400 h 6229400"/>
                <a:gd name="connsiteX25" fmla="*/ 771046 w 5769111"/>
                <a:gd name="connsiteY25" fmla="*/ 4817913 h 6229400"/>
                <a:gd name="connsiteX26" fmla="*/ 0 w 5769111"/>
                <a:gd name="connsiteY26" fmla="*/ 3263748 h 6229400"/>
                <a:gd name="connsiteX27" fmla="*/ 3882695 w 5769111"/>
                <a:gd name="connsiteY27"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769111" h="6229400">
                  <a:moveTo>
                    <a:pt x="3882695" y="0"/>
                  </a:moveTo>
                  <a:cubicBezTo>
                    <a:pt x="4601253" y="0"/>
                    <a:pt x="5210727" y="205477"/>
                    <a:pt x="5691883" y="557381"/>
                  </a:cubicBezTo>
                  <a:lnTo>
                    <a:pt x="5769111" y="620523"/>
                  </a:lnTo>
                  <a:lnTo>
                    <a:pt x="5769111" y="1675390"/>
                  </a:lnTo>
                  <a:lnTo>
                    <a:pt x="5711488" y="1585205"/>
                  </a:lnTo>
                  <a:cubicBezTo>
                    <a:pt x="5665942" y="1521390"/>
                    <a:pt x="5617428" y="1460432"/>
                    <a:pt x="5566027" y="1402571"/>
                  </a:cubicBezTo>
                  <a:cubicBezTo>
                    <a:pt x="5367411" y="1179058"/>
                    <a:pt x="5129563" y="1005460"/>
                    <a:pt x="4858734" y="886639"/>
                  </a:cubicBezTo>
                  <a:cubicBezTo>
                    <a:pt x="4568779" y="759363"/>
                    <a:pt x="4240327" y="694858"/>
                    <a:pt x="3882695" y="694858"/>
                  </a:cubicBezTo>
                  <a:cubicBezTo>
                    <a:pt x="3504835" y="694858"/>
                    <a:pt x="3105151" y="767471"/>
                    <a:pt x="2727046" y="905053"/>
                  </a:cubicBezTo>
                  <a:cubicBezTo>
                    <a:pt x="2352985" y="1041013"/>
                    <a:pt x="1996826" y="1241132"/>
                    <a:pt x="1697186" y="1483638"/>
                  </a:cubicBezTo>
                  <a:cubicBezTo>
                    <a:pt x="1397913" y="1725796"/>
                    <a:pt x="1153199" y="2012308"/>
                    <a:pt x="989279" y="2312139"/>
                  </a:cubicBezTo>
                  <a:cubicBezTo>
                    <a:pt x="820946" y="2620077"/>
                    <a:pt x="735615" y="2940290"/>
                    <a:pt x="735615" y="3263863"/>
                  </a:cubicBezTo>
                  <a:cubicBezTo>
                    <a:pt x="735615" y="3573074"/>
                    <a:pt x="863980" y="3752464"/>
                    <a:pt x="1154424" y="4128614"/>
                  </a:cubicBezTo>
                  <a:cubicBezTo>
                    <a:pt x="1227127" y="4222767"/>
                    <a:pt x="1302282" y="4320162"/>
                    <a:pt x="1379768" y="4427981"/>
                  </a:cubicBezTo>
                  <a:cubicBezTo>
                    <a:pt x="1653784" y="4809458"/>
                    <a:pt x="1934912" y="5080685"/>
                    <a:pt x="2239456" y="5256947"/>
                  </a:cubicBezTo>
                  <a:cubicBezTo>
                    <a:pt x="2562268" y="5443863"/>
                    <a:pt x="2932037" y="5534658"/>
                    <a:pt x="3369727" y="5534658"/>
                  </a:cubicBezTo>
                  <a:cubicBezTo>
                    <a:pt x="3618120" y="5534658"/>
                    <a:pt x="3849103" y="5478491"/>
                    <a:pt x="4096760" y="5357817"/>
                  </a:cubicBezTo>
                  <a:cubicBezTo>
                    <a:pt x="4351037" y="5233901"/>
                    <a:pt x="4602740" y="5053238"/>
                    <a:pt x="4881905" y="4847212"/>
                  </a:cubicBezTo>
                  <a:cubicBezTo>
                    <a:pt x="4947375" y="4798920"/>
                    <a:pt x="5012599" y="4751322"/>
                    <a:pt x="5075739" y="4705346"/>
                  </a:cubicBezTo>
                  <a:cubicBezTo>
                    <a:pt x="5327320" y="4521990"/>
                    <a:pt x="5568418" y="4346256"/>
                    <a:pt x="5759930" y="4166809"/>
                  </a:cubicBezTo>
                  <a:lnTo>
                    <a:pt x="5769111" y="4157764"/>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Graphic 6" descr="程序员">
            <a:extLst>
              <a:ext uri="{FF2B5EF4-FFF2-40B4-BE49-F238E27FC236}">
                <a16:creationId xmlns:a16="http://schemas.microsoft.com/office/drawing/2014/main" id="{3E220783-30E3-0AC2-A783-BF075AF1D92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21726" y="1629089"/>
            <a:ext cx="3620021" cy="3620021"/>
          </a:xfrm>
          <a:prstGeom prst="rect">
            <a:avLst/>
          </a:prstGeom>
        </p:spPr>
      </p:pic>
    </p:spTree>
    <p:extLst>
      <p:ext uri="{BB962C8B-B14F-4D97-AF65-F5344CB8AC3E}">
        <p14:creationId xmlns:p14="http://schemas.microsoft.com/office/powerpoint/2010/main" val="3365970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1498DFE-C308-73FE-B20E-E966CC036877}"/>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DDBB197-D710-4A4F-A9CA-FD2177498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75D1CFA-2CDB-4B64-BD9F-85744E8DA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3CA1ED4F-9414-E1BE-AD03-83EEB6FAEFF6}"/>
              </a:ext>
            </a:extLst>
          </p:cNvPr>
          <p:cNvSpPr>
            <a:spLocks noGrp="1"/>
          </p:cNvSpPr>
          <p:nvPr>
            <p:ph type="title"/>
          </p:nvPr>
        </p:nvSpPr>
        <p:spPr>
          <a:xfrm>
            <a:off x="804672" y="802955"/>
            <a:ext cx="4977976" cy="1454051"/>
          </a:xfrm>
        </p:spPr>
        <p:txBody>
          <a:bodyPr>
            <a:normAutofit/>
          </a:bodyPr>
          <a:lstStyle/>
          <a:p>
            <a:r>
              <a:rPr kumimoji="1" lang="en-US" altLang="zh-CN" sz="3600" dirty="0">
                <a:solidFill>
                  <a:schemeClr val="tx2"/>
                </a:solidFill>
                <a:latin typeface="Times New Roman" panose="02020603050405020304" pitchFamily="18" charset="0"/>
                <a:cs typeface="Times New Roman" panose="02020603050405020304" pitchFamily="18" charset="0"/>
              </a:rPr>
              <a:t>Discussion 2 – </a:t>
            </a:r>
            <a:r>
              <a:rPr kumimoji="1" lang="en-GB" altLang="zh-CN" sz="3600" dirty="0">
                <a:solidFill>
                  <a:schemeClr val="tx2"/>
                </a:solidFill>
                <a:latin typeface="Times New Roman" panose="02020603050405020304" pitchFamily="18" charset="0"/>
                <a:cs typeface="Times New Roman" panose="02020603050405020304" pitchFamily="18" charset="0"/>
              </a:rPr>
              <a:t>ADS Testing Practice</a:t>
            </a:r>
            <a:endParaRPr kumimoji="1" lang="zh-CN" altLang="en-US" sz="3600" dirty="0">
              <a:solidFill>
                <a:schemeClr val="tx2"/>
              </a:solidFill>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8C899615-A755-178F-6C85-6F613AD8D413}"/>
              </a:ext>
            </a:extLst>
          </p:cNvPr>
          <p:cNvSpPr>
            <a:spLocks noGrp="1"/>
          </p:cNvSpPr>
          <p:nvPr>
            <p:ph idx="1"/>
          </p:nvPr>
        </p:nvSpPr>
        <p:spPr>
          <a:xfrm>
            <a:off x="852840" y="2015269"/>
            <a:ext cx="4977578" cy="4157106"/>
          </a:xfrm>
        </p:spPr>
        <p:txBody>
          <a:bodyPr anchor="ctr">
            <a:normAutofit/>
          </a:bodyPr>
          <a:lstStyle/>
          <a:p>
            <a:pPr marL="0" indent="0">
              <a:buNone/>
            </a:pPr>
            <a:r>
              <a:rPr kumimoji="1" lang="en-US" altLang="zh-CN" sz="2000" b="1" dirty="0">
                <a:solidFill>
                  <a:schemeClr val="tx2"/>
                </a:solidFill>
                <a:latin typeface="Times New Roman" panose="02020603050405020304" pitchFamily="18" charset="0"/>
                <a:cs typeface="Times New Roman" panose="02020603050405020304" pitchFamily="18" charset="0"/>
              </a:rPr>
              <a:t>2.    Foundation Models.</a:t>
            </a:r>
          </a:p>
          <a:p>
            <a:pPr marL="0" indent="0">
              <a:spcBef>
                <a:spcPts val="0"/>
              </a:spcBef>
              <a:buNone/>
            </a:pPr>
            <a:r>
              <a:rPr kumimoji="1" lang="en-US" altLang="zh-CN" sz="2000" i="1" dirty="0">
                <a:solidFill>
                  <a:schemeClr val="tx2"/>
                </a:solidFill>
                <a:latin typeface="Times New Roman" panose="02020603050405020304" pitchFamily="18" charset="0"/>
                <a:cs typeface="Times New Roman" panose="02020603050405020304" pitchFamily="18" charset="0"/>
              </a:rPr>
              <a:t>       </a:t>
            </a:r>
            <a:r>
              <a:rPr kumimoji="1" lang="en-US" altLang="zh-CN" sz="2000" i="1" dirty="0">
                <a:solidFill>
                  <a:schemeClr val="tx1">
                    <a:lumMod val="50000"/>
                    <a:lumOff val="50000"/>
                  </a:schemeClr>
                </a:solidFill>
                <a:latin typeface="Times New Roman" panose="02020603050405020304" pitchFamily="18" charset="0"/>
                <a:cs typeface="Times New Roman" panose="02020603050405020304" pitchFamily="18" charset="0"/>
              </a:rPr>
              <a:t>Please simply make identification first</a:t>
            </a:r>
          </a:p>
          <a:p>
            <a:pPr marL="0" indent="0">
              <a:spcBef>
                <a:spcPts val="0"/>
              </a:spcBef>
              <a:buNone/>
            </a:pPr>
            <a:r>
              <a:rPr kumimoji="1" lang="en-US" altLang="zh-CN" sz="2000" i="1" dirty="0">
                <a:solidFill>
                  <a:schemeClr val="tx1">
                    <a:lumMod val="50000"/>
                    <a:lumOff val="50000"/>
                  </a:schemeClr>
                </a:solidFill>
                <a:latin typeface="Times New Roman" panose="02020603050405020304" pitchFamily="18" charset="0"/>
                <a:cs typeface="Times New Roman" panose="02020603050405020304" pitchFamily="18" charset="0"/>
              </a:rPr>
              <a:t>       and introduce your experience.</a:t>
            </a:r>
          </a:p>
          <a:p>
            <a:pPr marL="0" indent="0">
              <a:spcBef>
                <a:spcPts val="0"/>
              </a:spcBef>
              <a:buNone/>
            </a:pPr>
            <a:endParaRPr kumimoji="1" lang="en-US" altLang="zh-CN" sz="2000" b="1" dirty="0">
              <a:solidFill>
                <a:schemeClr val="tx2"/>
              </a:solidFill>
              <a:latin typeface="Times New Roman" panose="02020603050405020304" pitchFamily="18" charset="0"/>
              <a:cs typeface="Times New Roman" panose="02020603050405020304" pitchFamily="18" charset="0"/>
            </a:endParaRPr>
          </a:p>
          <a:p>
            <a:pPr lvl="1"/>
            <a:r>
              <a:rPr kumimoji="1" lang="en-US" altLang="zh-CN" sz="2000" dirty="0">
                <a:solidFill>
                  <a:schemeClr val="tx2"/>
                </a:solidFill>
                <a:latin typeface="Times New Roman" panose="02020603050405020304" pitchFamily="18" charset="0"/>
                <a:cs typeface="Times New Roman" panose="02020603050405020304" pitchFamily="18" charset="0"/>
              </a:rPr>
              <a:t>Large Language Model </a:t>
            </a:r>
          </a:p>
          <a:p>
            <a:pPr lvl="1"/>
            <a:r>
              <a:rPr kumimoji="1" lang="en-US" altLang="zh-CN" sz="2000" dirty="0">
                <a:solidFill>
                  <a:schemeClr val="tx2"/>
                </a:solidFill>
                <a:latin typeface="Times New Roman" panose="02020603050405020304" pitchFamily="18" charset="0"/>
                <a:cs typeface="Times New Roman" panose="02020603050405020304" pitchFamily="18" charset="0"/>
              </a:rPr>
              <a:t>Vision Foundation Model</a:t>
            </a:r>
          </a:p>
          <a:p>
            <a:pPr lvl="1"/>
            <a:r>
              <a:rPr kumimoji="1" lang="en-US" altLang="zh-CN" sz="2000" dirty="0">
                <a:solidFill>
                  <a:schemeClr val="tx2"/>
                </a:solidFill>
                <a:latin typeface="Times New Roman" panose="02020603050405020304" pitchFamily="18" charset="0"/>
                <a:cs typeface="Times New Roman" panose="02020603050405020304" pitchFamily="18" charset="0"/>
              </a:rPr>
              <a:t>Multimodal Model</a:t>
            </a:r>
          </a:p>
          <a:p>
            <a:pPr lvl="1"/>
            <a:r>
              <a:rPr kumimoji="1" lang="en-US" altLang="zh-CN" sz="2000" dirty="0">
                <a:solidFill>
                  <a:schemeClr val="tx2"/>
                </a:solidFill>
                <a:latin typeface="Times New Roman" panose="02020603050405020304" pitchFamily="18" charset="0"/>
                <a:cs typeface="Times New Roman" panose="02020603050405020304" pitchFamily="18" charset="0"/>
              </a:rPr>
              <a:t>Other…</a:t>
            </a:r>
          </a:p>
          <a:p>
            <a:pPr lvl="1"/>
            <a:endParaRPr kumimoji="1" lang="en-US" altLang="zh-CN" sz="1800" dirty="0">
              <a:solidFill>
                <a:schemeClr val="tx2"/>
              </a:solidFill>
              <a:latin typeface="Times New Roman" panose="02020603050405020304" pitchFamily="18" charset="0"/>
              <a:cs typeface="Times New Roman" panose="02020603050405020304" pitchFamily="18" charset="0"/>
            </a:endParaRPr>
          </a:p>
          <a:p>
            <a:pPr marL="0" indent="0">
              <a:buNone/>
            </a:pPr>
            <a:endParaRPr kumimoji="1" lang="zh-CN" altLang="en-US" sz="1800" dirty="0">
              <a:solidFill>
                <a:schemeClr val="tx2"/>
              </a:solidFill>
              <a:latin typeface="Times New Roman" panose="02020603050405020304" pitchFamily="18" charset="0"/>
              <a:cs typeface="Times New Roman" panose="02020603050405020304" pitchFamily="18" charset="0"/>
            </a:endParaRPr>
          </a:p>
        </p:txBody>
      </p:sp>
      <p:grpSp>
        <p:nvGrpSpPr>
          <p:cNvPr id="14" name="Group 13">
            <a:extLst>
              <a:ext uri="{FF2B5EF4-FFF2-40B4-BE49-F238E27FC236}">
                <a16:creationId xmlns:a16="http://schemas.microsoft.com/office/drawing/2014/main" id="{25EE5136-01F1-466C-962D-BA9B4C6757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69897" y="0"/>
            <a:ext cx="5822103" cy="6685267"/>
            <a:chOff x="6357228" y="0"/>
            <a:chExt cx="5822103" cy="6685267"/>
          </a:xfrm>
        </p:grpSpPr>
        <p:sp>
          <p:nvSpPr>
            <p:cNvPr id="15" name="Freeform: Shape 14">
              <a:extLst>
                <a:ext uri="{FF2B5EF4-FFF2-40B4-BE49-F238E27FC236}">
                  <a16:creationId xmlns:a16="http://schemas.microsoft.com/office/drawing/2014/main" id="{E11D3AD4-AF9B-4EB5-8C7B-C45D173B4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57228" y="0"/>
              <a:ext cx="5822102" cy="6685267"/>
            </a:xfrm>
            <a:custGeom>
              <a:avLst/>
              <a:gdLst>
                <a:gd name="connsiteX0" fmla="*/ 2605444 w 5822102"/>
                <a:gd name="connsiteY0" fmla="*/ 0 h 6685267"/>
                <a:gd name="connsiteX1" fmla="*/ 4757391 w 5822102"/>
                <a:gd name="connsiteY1" fmla="*/ 0 h 6685267"/>
                <a:gd name="connsiteX2" fmla="*/ 4913680 w 5822102"/>
                <a:gd name="connsiteY2" fmla="*/ 56274 h 6685267"/>
                <a:gd name="connsiteX3" fmla="*/ 5376238 w 5822102"/>
                <a:gd name="connsiteY3" fmla="*/ 282027 h 6685267"/>
                <a:gd name="connsiteX4" fmla="*/ 5658024 w 5822102"/>
                <a:gd name="connsiteY4" fmla="*/ 471014 h 6685267"/>
                <a:gd name="connsiteX5" fmla="*/ 5822102 w 5822102"/>
                <a:gd name="connsiteY5" fmla="*/ 609109 h 6685267"/>
                <a:gd name="connsiteX6" fmla="*/ 5822102 w 5822102"/>
                <a:gd name="connsiteY6" fmla="*/ 760697 h 6685267"/>
                <a:gd name="connsiteX7" fmla="*/ 5707785 w 5822102"/>
                <a:gd name="connsiteY7" fmla="*/ 666601 h 6685267"/>
                <a:gd name="connsiteX8" fmla="*/ 5577306 w 5822102"/>
                <a:gd name="connsiteY8" fmla="*/ 571666 h 6685267"/>
                <a:gd name="connsiteX9" fmla="*/ 5298630 w 5822102"/>
                <a:gd name="connsiteY9" fmla="*/ 407449 h 6685267"/>
                <a:gd name="connsiteX10" fmla="*/ 4690768 w 5822102"/>
                <a:gd name="connsiteY10" fmla="*/ 184979 h 6685267"/>
                <a:gd name="connsiteX11" fmla="*/ 4048577 w 5822102"/>
                <a:gd name="connsiteY11" fmla="*/ 99280 h 6685267"/>
                <a:gd name="connsiteX12" fmla="*/ 3405404 w 5822102"/>
                <a:gd name="connsiteY12" fmla="*/ 131937 h 6685267"/>
                <a:gd name="connsiteX13" fmla="*/ 3089702 w 5822102"/>
                <a:gd name="connsiteY13" fmla="*/ 190190 h 6685267"/>
                <a:gd name="connsiteX14" fmla="*/ 2780132 w 5822102"/>
                <a:gd name="connsiteY14" fmla="*/ 273457 h 6685267"/>
                <a:gd name="connsiteX15" fmla="*/ 2478040 w 5822102"/>
                <a:gd name="connsiteY15" fmla="*/ 379654 h 6685267"/>
                <a:gd name="connsiteX16" fmla="*/ 2184897 w 5822102"/>
                <a:gd name="connsiteY16" fmla="*/ 507972 h 6685267"/>
                <a:gd name="connsiteX17" fmla="*/ 1629141 w 5822102"/>
                <a:gd name="connsiteY17" fmla="*/ 823205 h 6685267"/>
                <a:gd name="connsiteX18" fmla="*/ 1497711 w 5822102"/>
                <a:gd name="connsiteY18" fmla="*/ 914000 h 6685267"/>
                <a:gd name="connsiteX19" fmla="*/ 1433099 w 5822102"/>
                <a:gd name="connsiteY19" fmla="*/ 960903 h 6685267"/>
                <a:gd name="connsiteX20" fmla="*/ 1369346 w 5822102"/>
                <a:gd name="connsiteY20" fmla="*/ 1008963 h 6685267"/>
                <a:gd name="connsiteX21" fmla="*/ 1123406 w 5822102"/>
                <a:gd name="connsiteY21" fmla="*/ 1212905 h 6685267"/>
                <a:gd name="connsiteX22" fmla="*/ 684367 w 5822102"/>
                <a:gd name="connsiteY22" fmla="*/ 1675564 h 6685267"/>
                <a:gd name="connsiteX23" fmla="*/ 497153 w 5822102"/>
                <a:gd name="connsiteY23" fmla="*/ 1933588 h 6685267"/>
                <a:gd name="connsiteX24" fmla="*/ 337770 w 5822102"/>
                <a:gd name="connsiteY24" fmla="*/ 2208983 h 6685267"/>
                <a:gd name="connsiteX25" fmla="*/ 302461 w 5822102"/>
                <a:gd name="connsiteY25" fmla="*/ 2280207 h 6685267"/>
                <a:gd name="connsiteX26" fmla="*/ 285296 w 5822102"/>
                <a:gd name="connsiteY26" fmla="*/ 2316107 h 6685267"/>
                <a:gd name="connsiteX27" fmla="*/ 268991 w 5822102"/>
                <a:gd name="connsiteY27" fmla="*/ 2352355 h 6685267"/>
                <a:gd name="connsiteX28" fmla="*/ 237849 w 5822102"/>
                <a:gd name="connsiteY28" fmla="*/ 2425432 h 6685267"/>
                <a:gd name="connsiteX29" fmla="*/ 208670 w 5822102"/>
                <a:gd name="connsiteY29" fmla="*/ 2499319 h 6685267"/>
                <a:gd name="connsiteX30" fmla="*/ 113775 w 5822102"/>
                <a:gd name="connsiteY30" fmla="*/ 2801929 h 6685267"/>
                <a:gd name="connsiteX31" fmla="*/ 36781 w 5822102"/>
                <a:gd name="connsiteY31" fmla="*/ 3428922 h 6685267"/>
                <a:gd name="connsiteX32" fmla="*/ 69148 w 5822102"/>
                <a:gd name="connsiteY32" fmla="*/ 3741955 h 6685267"/>
                <a:gd name="connsiteX33" fmla="*/ 167966 w 5822102"/>
                <a:gd name="connsiteY33" fmla="*/ 4041323 h 6685267"/>
                <a:gd name="connsiteX34" fmla="*/ 202049 w 5822102"/>
                <a:gd name="connsiteY34" fmla="*/ 4112894 h 6685267"/>
                <a:gd name="connsiteX35" fmla="*/ 239933 w 5822102"/>
                <a:gd name="connsiteY35" fmla="*/ 4182843 h 6685267"/>
                <a:gd name="connsiteX36" fmla="*/ 323916 w 5822102"/>
                <a:gd name="connsiteY36" fmla="*/ 4318456 h 6685267"/>
                <a:gd name="connsiteX37" fmla="*/ 416604 w 5822102"/>
                <a:gd name="connsiteY37" fmla="*/ 4449436 h 6685267"/>
                <a:gd name="connsiteX38" fmla="*/ 515911 w 5822102"/>
                <a:gd name="connsiteY38" fmla="*/ 4576711 h 6685267"/>
                <a:gd name="connsiteX39" fmla="*/ 722619 w 5822102"/>
                <a:gd name="connsiteY39" fmla="*/ 4828482 h 6685267"/>
                <a:gd name="connsiteX40" fmla="*/ 825972 w 5822102"/>
                <a:gd name="connsiteY40" fmla="*/ 4956104 h 6685267"/>
                <a:gd name="connsiteX41" fmla="*/ 926506 w 5822102"/>
                <a:gd name="connsiteY41" fmla="*/ 5085347 h 6685267"/>
                <a:gd name="connsiteX42" fmla="*/ 1027040 w 5822102"/>
                <a:gd name="connsiteY42" fmla="*/ 5210191 h 6685267"/>
                <a:gd name="connsiteX43" fmla="*/ 1132110 w 5822102"/>
                <a:gd name="connsiteY43" fmla="*/ 5330748 h 6685267"/>
                <a:gd name="connsiteX44" fmla="*/ 1354880 w 5822102"/>
                <a:gd name="connsiteY44" fmla="*/ 5558083 h 6685267"/>
                <a:gd name="connsiteX45" fmla="*/ 1855220 w 5822102"/>
                <a:gd name="connsiteY45" fmla="*/ 5937591 h 6685267"/>
                <a:gd name="connsiteX46" fmla="*/ 2131810 w 5822102"/>
                <a:gd name="connsiteY46" fmla="*/ 6080268 h 6685267"/>
                <a:gd name="connsiteX47" fmla="*/ 2423726 w 5822102"/>
                <a:gd name="connsiteY47" fmla="*/ 6188087 h 6685267"/>
                <a:gd name="connsiteX48" fmla="*/ 2727780 w 5822102"/>
                <a:gd name="connsiteY48" fmla="*/ 6262552 h 6685267"/>
                <a:gd name="connsiteX49" fmla="*/ 3041276 w 5822102"/>
                <a:gd name="connsiteY49" fmla="*/ 6304245 h 6685267"/>
                <a:gd name="connsiteX50" fmla="*/ 3360532 w 5822102"/>
                <a:gd name="connsiteY50" fmla="*/ 6317331 h 6685267"/>
                <a:gd name="connsiteX51" fmla="*/ 3439855 w 5822102"/>
                <a:gd name="connsiteY51" fmla="*/ 6316751 h 6685267"/>
                <a:gd name="connsiteX52" fmla="*/ 3478721 w 5822102"/>
                <a:gd name="connsiteY52" fmla="*/ 6315826 h 6685267"/>
                <a:gd name="connsiteX53" fmla="*/ 3517463 w 5822102"/>
                <a:gd name="connsiteY53" fmla="*/ 6313971 h 6685267"/>
                <a:gd name="connsiteX54" fmla="*/ 3671452 w 5822102"/>
                <a:gd name="connsiteY54" fmla="*/ 6301233 h 6685267"/>
                <a:gd name="connsiteX55" fmla="*/ 4265460 w 5822102"/>
                <a:gd name="connsiteY55" fmla="*/ 6149638 h 6685267"/>
                <a:gd name="connsiteX56" fmla="*/ 4546587 w 5822102"/>
                <a:gd name="connsiteY56" fmla="*/ 6018079 h 6685267"/>
                <a:gd name="connsiteX57" fmla="*/ 4818030 w 5822102"/>
                <a:gd name="connsiteY57" fmla="*/ 5858029 h 6685267"/>
                <a:gd name="connsiteX58" fmla="*/ 5081870 w 5822102"/>
                <a:gd name="connsiteY58" fmla="*/ 5676903 h 6685267"/>
                <a:gd name="connsiteX59" fmla="*/ 5212073 w 5822102"/>
                <a:gd name="connsiteY59" fmla="*/ 5581013 h 6685267"/>
                <a:gd name="connsiteX60" fmla="*/ 5343625 w 5822102"/>
                <a:gd name="connsiteY60" fmla="*/ 5481533 h 6685267"/>
                <a:gd name="connsiteX61" fmla="*/ 5610378 w 5822102"/>
                <a:gd name="connsiteY61" fmla="*/ 5284425 h 6685267"/>
                <a:gd name="connsiteX62" fmla="*/ 5822102 w 5822102"/>
                <a:gd name="connsiteY62" fmla="*/ 5126414 h 6685267"/>
                <a:gd name="connsiteX63" fmla="*/ 5822102 w 5822102"/>
                <a:gd name="connsiteY63" fmla="*/ 5556641 h 6685267"/>
                <a:gd name="connsiteX64" fmla="*/ 5576325 w 5822102"/>
                <a:gd name="connsiteY64" fmla="*/ 5749979 h 6685267"/>
                <a:gd name="connsiteX65" fmla="*/ 5447715 w 5822102"/>
                <a:gd name="connsiteY65" fmla="*/ 5852818 h 6685267"/>
                <a:gd name="connsiteX66" fmla="*/ 5315059 w 5822102"/>
                <a:gd name="connsiteY66" fmla="*/ 5956236 h 6685267"/>
                <a:gd name="connsiteX67" fmla="*/ 5038468 w 5822102"/>
                <a:gd name="connsiteY67" fmla="*/ 6155776 h 6685267"/>
                <a:gd name="connsiteX68" fmla="*/ 4741892 w 5822102"/>
                <a:gd name="connsiteY68" fmla="*/ 6338292 h 6685267"/>
                <a:gd name="connsiteX69" fmla="*/ 4420920 w 5822102"/>
                <a:gd name="connsiteY69" fmla="*/ 6492203 h 6685267"/>
                <a:gd name="connsiteX70" fmla="*/ 3717672 w 5822102"/>
                <a:gd name="connsiteY70" fmla="*/ 6670434 h 6685267"/>
                <a:gd name="connsiteX71" fmla="*/ 3535853 w 5822102"/>
                <a:gd name="connsiteY71" fmla="*/ 6683289 h 6685267"/>
                <a:gd name="connsiteX72" fmla="*/ 3490367 w 5822102"/>
                <a:gd name="connsiteY72" fmla="*/ 6684910 h 6685267"/>
                <a:gd name="connsiteX73" fmla="*/ 3445005 w 5822102"/>
                <a:gd name="connsiteY73" fmla="*/ 6685142 h 6685267"/>
                <a:gd name="connsiteX74" fmla="*/ 3355872 w 5822102"/>
                <a:gd name="connsiteY74" fmla="*/ 6684100 h 6685267"/>
                <a:gd name="connsiteX75" fmla="*/ 3179203 w 5822102"/>
                <a:gd name="connsiteY75" fmla="*/ 6677150 h 6685267"/>
                <a:gd name="connsiteX76" fmla="*/ 3002410 w 5822102"/>
                <a:gd name="connsiteY76" fmla="*/ 6661169 h 6685267"/>
                <a:gd name="connsiteX77" fmla="*/ 2650296 w 5822102"/>
                <a:gd name="connsiteY77" fmla="*/ 6604191 h 6685267"/>
                <a:gd name="connsiteX78" fmla="*/ 2306028 w 5822102"/>
                <a:gd name="connsiteY78" fmla="*/ 6505869 h 6685267"/>
                <a:gd name="connsiteX79" fmla="*/ 1978803 w 5822102"/>
                <a:gd name="connsiteY79" fmla="*/ 6363307 h 6685267"/>
                <a:gd name="connsiteX80" fmla="*/ 1678428 w 5822102"/>
                <a:gd name="connsiteY80" fmla="*/ 6177779 h 6685267"/>
                <a:gd name="connsiteX81" fmla="*/ 1175880 w 5822102"/>
                <a:gd name="connsiteY81" fmla="*/ 5710373 h 6685267"/>
                <a:gd name="connsiteX82" fmla="*/ 971502 w 5822102"/>
                <a:gd name="connsiteY82" fmla="*/ 5445399 h 6685267"/>
                <a:gd name="connsiteX83" fmla="*/ 790909 w 5822102"/>
                <a:gd name="connsiteY83" fmla="*/ 5169078 h 6685267"/>
                <a:gd name="connsiteX84" fmla="*/ 706680 w 5822102"/>
                <a:gd name="connsiteY84" fmla="*/ 5031959 h 6685267"/>
                <a:gd name="connsiteX85" fmla="*/ 619143 w 5822102"/>
                <a:gd name="connsiteY85" fmla="*/ 4897157 h 6685267"/>
                <a:gd name="connsiteX86" fmla="*/ 436465 w 5822102"/>
                <a:gd name="connsiteY86" fmla="*/ 4628710 h 6685267"/>
                <a:gd name="connsiteX87" fmla="*/ 347088 w 5822102"/>
                <a:gd name="connsiteY87" fmla="*/ 4492171 h 6685267"/>
                <a:gd name="connsiteX88" fmla="*/ 262001 w 5822102"/>
                <a:gd name="connsiteY88" fmla="*/ 4352619 h 6685267"/>
                <a:gd name="connsiteX89" fmla="*/ 118679 w 5822102"/>
                <a:gd name="connsiteY89" fmla="*/ 4059853 h 6685267"/>
                <a:gd name="connsiteX90" fmla="*/ 28322 w 5822102"/>
                <a:gd name="connsiteY90" fmla="*/ 3749136 h 6685267"/>
                <a:gd name="connsiteX91" fmla="*/ 0 w 5822102"/>
                <a:gd name="connsiteY91" fmla="*/ 3428922 h 6685267"/>
                <a:gd name="connsiteX92" fmla="*/ 253052 w 5822102"/>
                <a:gd name="connsiteY92" fmla="*/ 2174356 h 6685267"/>
                <a:gd name="connsiteX93" fmla="*/ 389141 w 5822102"/>
                <a:gd name="connsiteY93" fmla="*/ 1877652 h 6685267"/>
                <a:gd name="connsiteX94" fmla="*/ 552079 w 5822102"/>
                <a:gd name="connsiteY94" fmla="*/ 1591834 h 6685267"/>
                <a:gd name="connsiteX95" fmla="*/ 954950 w 5822102"/>
                <a:gd name="connsiteY95" fmla="*/ 1061773 h 6685267"/>
                <a:gd name="connsiteX96" fmla="*/ 1192922 w 5822102"/>
                <a:gd name="connsiteY96" fmla="*/ 822626 h 6685267"/>
                <a:gd name="connsiteX97" fmla="*/ 1255939 w 5822102"/>
                <a:gd name="connsiteY97" fmla="*/ 765880 h 6685267"/>
                <a:gd name="connsiteX98" fmla="*/ 1320183 w 5822102"/>
                <a:gd name="connsiteY98" fmla="*/ 710291 h 6685267"/>
                <a:gd name="connsiteX99" fmla="*/ 1452961 w 5822102"/>
                <a:gd name="connsiteY99" fmla="*/ 603514 h 6685267"/>
                <a:gd name="connsiteX100" fmla="*/ 2033360 w 5822102"/>
                <a:gd name="connsiteY100" fmla="*/ 235818 h 6685267"/>
                <a:gd name="connsiteX101" fmla="*/ 2512513 w 5822102"/>
                <a:gd name="connsiteY101" fmla="*/ 30012 h 668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5822102" h="6685267">
                  <a:moveTo>
                    <a:pt x="2605444" y="0"/>
                  </a:moveTo>
                  <a:lnTo>
                    <a:pt x="4757391" y="0"/>
                  </a:lnTo>
                  <a:lnTo>
                    <a:pt x="4913680" y="56274"/>
                  </a:lnTo>
                  <a:cubicBezTo>
                    <a:pt x="5074659" y="119278"/>
                    <a:pt x="5229483" y="195083"/>
                    <a:pt x="5376238" y="282027"/>
                  </a:cubicBezTo>
                  <a:cubicBezTo>
                    <a:pt x="5474014" y="340105"/>
                    <a:pt x="5568080" y="403280"/>
                    <a:pt x="5658024" y="471014"/>
                  </a:cubicBezTo>
                  <a:lnTo>
                    <a:pt x="5822102" y="609109"/>
                  </a:lnTo>
                  <a:lnTo>
                    <a:pt x="5822102" y="760697"/>
                  </a:lnTo>
                  <a:lnTo>
                    <a:pt x="5707785" y="666601"/>
                  </a:lnTo>
                  <a:cubicBezTo>
                    <a:pt x="5665273" y="633682"/>
                    <a:pt x="5621749" y="602008"/>
                    <a:pt x="5577306" y="571666"/>
                  </a:cubicBezTo>
                  <a:cubicBezTo>
                    <a:pt x="5487929" y="511562"/>
                    <a:pt x="5395118" y="456089"/>
                    <a:pt x="5298630" y="407449"/>
                  </a:cubicBezTo>
                  <a:cubicBezTo>
                    <a:pt x="5106266" y="309010"/>
                    <a:pt x="4901153" y="235355"/>
                    <a:pt x="4690768" y="184979"/>
                  </a:cubicBezTo>
                  <a:cubicBezTo>
                    <a:pt x="4480382" y="134486"/>
                    <a:pt x="4264724" y="106807"/>
                    <a:pt x="4048577" y="99280"/>
                  </a:cubicBezTo>
                  <a:cubicBezTo>
                    <a:pt x="3832182" y="90709"/>
                    <a:pt x="3617997" y="102290"/>
                    <a:pt x="3405404" y="131937"/>
                  </a:cubicBezTo>
                  <a:cubicBezTo>
                    <a:pt x="3299353" y="147340"/>
                    <a:pt x="3193915" y="166449"/>
                    <a:pt x="3089702" y="190190"/>
                  </a:cubicBezTo>
                  <a:cubicBezTo>
                    <a:pt x="2985491" y="214278"/>
                    <a:pt x="2882137" y="241725"/>
                    <a:pt x="2780132" y="273457"/>
                  </a:cubicBezTo>
                  <a:cubicBezTo>
                    <a:pt x="2678126" y="305073"/>
                    <a:pt x="2577348" y="340510"/>
                    <a:pt x="2478040" y="379654"/>
                  </a:cubicBezTo>
                  <a:cubicBezTo>
                    <a:pt x="2378854" y="418914"/>
                    <a:pt x="2281017" y="461763"/>
                    <a:pt x="2184897" y="507972"/>
                  </a:cubicBezTo>
                  <a:cubicBezTo>
                    <a:pt x="1992657" y="600271"/>
                    <a:pt x="1806791" y="705542"/>
                    <a:pt x="1629141" y="823205"/>
                  </a:cubicBezTo>
                  <a:cubicBezTo>
                    <a:pt x="1584882" y="852736"/>
                    <a:pt x="1540745" y="882731"/>
                    <a:pt x="1497711" y="914000"/>
                  </a:cubicBezTo>
                  <a:cubicBezTo>
                    <a:pt x="1475888" y="929286"/>
                    <a:pt x="1454555" y="945153"/>
                    <a:pt x="1433099" y="960903"/>
                  </a:cubicBezTo>
                  <a:cubicBezTo>
                    <a:pt x="1411521" y="976537"/>
                    <a:pt x="1390311" y="992634"/>
                    <a:pt x="1369346" y="1008963"/>
                  </a:cubicBezTo>
                  <a:cubicBezTo>
                    <a:pt x="1285119" y="1074165"/>
                    <a:pt x="1202730" y="1141797"/>
                    <a:pt x="1123406" y="1212905"/>
                  </a:cubicBezTo>
                  <a:cubicBezTo>
                    <a:pt x="964391" y="1354656"/>
                    <a:pt x="816900" y="1509261"/>
                    <a:pt x="684367" y="1675564"/>
                  </a:cubicBezTo>
                  <a:cubicBezTo>
                    <a:pt x="618161" y="1758716"/>
                    <a:pt x="555512" y="1844763"/>
                    <a:pt x="497153" y="1933588"/>
                  </a:cubicBezTo>
                  <a:cubicBezTo>
                    <a:pt x="439775" y="2022877"/>
                    <a:pt x="385584" y="2114367"/>
                    <a:pt x="337770" y="2208983"/>
                  </a:cubicBezTo>
                  <a:cubicBezTo>
                    <a:pt x="325388" y="2232493"/>
                    <a:pt x="313862" y="2256349"/>
                    <a:pt x="302461" y="2280207"/>
                  </a:cubicBezTo>
                  <a:lnTo>
                    <a:pt x="285296" y="2316107"/>
                  </a:lnTo>
                  <a:lnTo>
                    <a:pt x="268991" y="2352355"/>
                  </a:lnTo>
                  <a:cubicBezTo>
                    <a:pt x="258324" y="2376560"/>
                    <a:pt x="247535" y="2400764"/>
                    <a:pt x="237849" y="2425432"/>
                  </a:cubicBezTo>
                  <a:cubicBezTo>
                    <a:pt x="228163" y="2450099"/>
                    <a:pt x="217498" y="2474419"/>
                    <a:pt x="208670" y="2499319"/>
                  </a:cubicBezTo>
                  <a:cubicBezTo>
                    <a:pt x="170909" y="2598219"/>
                    <a:pt x="138908" y="2699206"/>
                    <a:pt x="113775" y="2801929"/>
                  </a:cubicBezTo>
                  <a:cubicBezTo>
                    <a:pt x="62773" y="3006911"/>
                    <a:pt x="36659" y="3217917"/>
                    <a:pt x="36781" y="3428922"/>
                  </a:cubicBezTo>
                  <a:cubicBezTo>
                    <a:pt x="37394" y="3534078"/>
                    <a:pt x="47816" y="3639001"/>
                    <a:pt x="69148" y="3741955"/>
                  </a:cubicBezTo>
                  <a:cubicBezTo>
                    <a:pt x="91585" y="3844679"/>
                    <a:pt x="124074" y="3945202"/>
                    <a:pt x="167966" y="4041323"/>
                  </a:cubicBezTo>
                  <a:cubicBezTo>
                    <a:pt x="178387" y="4065528"/>
                    <a:pt x="190525" y="4089153"/>
                    <a:pt x="202049" y="4112894"/>
                  </a:cubicBezTo>
                  <a:cubicBezTo>
                    <a:pt x="214555" y="4136288"/>
                    <a:pt x="226447" y="4159912"/>
                    <a:pt x="239933" y="4182843"/>
                  </a:cubicBezTo>
                  <a:cubicBezTo>
                    <a:pt x="265680" y="4229167"/>
                    <a:pt x="294368" y="4274101"/>
                    <a:pt x="323916" y="4318456"/>
                  </a:cubicBezTo>
                  <a:cubicBezTo>
                    <a:pt x="353341" y="4362927"/>
                    <a:pt x="384849" y="4406240"/>
                    <a:pt x="416604" y="4449436"/>
                  </a:cubicBezTo>
                  <a:cubicBezTo>
                    <a:pt x="448847" y="4492286"/>
                    <a:pt x="482319" y="4534557"/>
                    <a:pt x="515911" y="4576711"/>
                  </a:cubicBezTo>
                  <a:cubicBezTo>
                    <a:pt x="583219" y="4661137"/>
                    <a:pt x="653594" y="4743825"/>
                    <a:pt x="722619" y="4828482"/>
                  </a:cubicBezTo>
                  <a:cubicBezTo>
                    <a:pt x="757315" y="4870637"/>
                    <a:pt x="791889" y="4913138"/>
                    <a:pt x="825972" y="4956104"/>
                  </a:cubicBezTo>
                  <a:cubicBezTo>
                    <a:pt x="859934" y="4998722"/>
                    <a:pt x="893649" y="5044004"/>
                    <a:pt x="926506" y="5085347"/>
                  </a:cubicBezTo>
                  <a:cubicBezTo>
                    <a:pt x="959119" y="5127734"/>
                    <a:pt x="993324" y="5168847"/>
                    <a:pt x="1027040" y="5210191"/>
                  </a:cubicBezTo>
                  <a:cubicBezTo>
                    <a:pt x="1061737" y="5250840"/>
                    <a:pt x="1096188" y="5291488"/>
                    <a:pt x="1132110" y="5330748"/>
                  </a:cubicBezTo>
                  <a:cubicBezTo>
                    <a:pt x="1203465" y="5409731"/>
                    <a:pt x="1277639" y="5485818"/>
                    <a:pt x="1354880" y="5558083"/>
                  </a:cubicBezTo>
                  <a:cubicBezTo>
                    <a:pt x="1509603" y="5702266"/>
                    <a:pt x="1676588" y="5830930"/>
                    <a:pt x="1855220" y="5937591"/>
                  </a:cubicBezTo>
                  <a:cubicBezTo>
                    <a:pt x="1944720" y="5990632"/>
                    <a:pt x="2036549" y="6039272"/>
                    <a:pt x="2131810" y="6080268"/>
                  </a:cubicBezTo>
                  <a:cubicBezTo>
                    <a:pt x="2226460" y="6122423"/>
                    <a:pt x="2324173" y="6157977"/>
                    <a:pt x="2423726" y="6188087"/>
                  </a:cubicBezTo>
                  <a:cubicBezTo>
                    <a:pt x="2523280" y="6218313"/>
                    <a:pt x="2624794" y="6242749"/>
                    <a:pt x="2727780" y="6262552"/>
                  </a:cubicBezTo>
                  <a:cubicBezTo>
                    <a:pt x="2830890" y="6282008"/>
                    <a:pt x="2935714" y="6295326"/>
                    <a:pt x="3041276" y="6304245"/>
                  </a:cubicBezTo>
                  <a:cubicBezTo>
                    <a:pt x="3146836" y="6313277"/>
                    <a:pt x="3253499" y="6317215"/>
                    <a:pt x="3360532" y="6317331"/>
                  </a:cubicBezTo>
                  <a:cubicBezTo>
                    <a:pt x="3387259" y="6317331"/>
                    <a:pt x="3414354" y="6317794"/>
                    <a:pt x="3439855" y="6316751"/>
                  </a:cubicBezTo>
                  <a:lnTo>
                    <a:pt x="3478721" y="6315826"/>
                  </a:lnTo>
                  <a:lnTo>
                    <a:pt x="3517463" y="6313971"/>
                  </a:lnTo>
                  <a:cubicBezTo>
                    <a:pt x="3569078" y="6311772"/>
                    <a:pt x="3620449" y="6306907"/>
                    <a:pt x="3671452" y="6301233"/>
                  </a:cubicBezTo>
                  <a:cubicBezTo>
                    <a:pt x="3875707" y="6277608"/>
                    <a:pt x="4074445" y="6225841"/>
                    <a:pt x="4265460" y="6149638"/>
                  </a:cubicBezTo>
                  <a:cubicBezTo>
                    <a:pt x="4361212" y="6111884"/>
                    <a:pt x="4454636" y="6067065"/>
                    <a:pt x="4546587" y="6018079"/>
                  </a:cubicBezTo>
                  <a:cubicBezTo>
                    <a:pt x="4638662" y="5969322"/>
                    <a:pt x="4729020" y="5915240"/>
                    <a:pt x="4818030" y="5858029"/>
                  </a:cubicBezTo>
                  <a:cubicBezTo>
                    <a:pt x="4907038" y="5800703"/>
                    <a:pt x="4994577" y="5739672"/>
                    <a:pt x="5081870" y="5676903"/>
                  </a:cubicBezTo>
                  <a:cubicBezTo>
                    <a:pt x="5125392" y="5645519"/>
                    <a:pt x="5168794" y="5613324"/>
                    <a:pt x="5212073" y="5581013"/>
                  </a:cubicBezTo>
                  <a:lnTo>
                    <a:pt x="5343625" y="5481533"/>
                  </a:lnTo>
                  <a:cubicBezTo>
                    <a:pt x="5432696" y="5414768"/>
                    <a:pt x="5521951" y="5349452"/>
                    <a:pt x="5610378" y="5284425"/>
                  </a:cubicBezTo>
                  <a:lnTo>
                    <a:pt x="5822102" y="5126414"/>
                  </a:lnTo>
                  <a:lnTo>
                    <a:pt x="5822102" y="5556641"/>
                  </a:lnTo>
                  <a:lnTo>
                    <a:pt x="5576325" y="5749979"/>
                  </a:lnTo>
                  <a:lnTo>
                    <a:pt x="5447715" y="5852818"/>
                  </a:lnTo>
                  <a:cubicBezTo>
                    <a:pt x="5403945" y="5887445"/>
                    <a:pt x="5359932" y="5922073"/>
                    <a:pt x="5315059" y="5956236"/>
                  </a:cubicBezTo>
                  <a:cubicBezTo>
                    <a:pt x="5225682" y="6024680"/>
                    <a:pt x="5133976" y="6091734"/>
                    <a:pt x="5038468" y="6155776"/>
                  </a:cubicBezTo>
                  <a:cubicBezTo>
                    <a:pt x="4943084" y="6219703"/>
                    <a:pt x="4845002" y="6281777"/>
                    <a:pt x="4741892" y="6338292"/>
                  </a:cubicBezTo>
                  <a:cubicBezTo>
                    <a:pt x="4638784" y="6394692"/>
                    <a:pt x="4532120" y="6447038"/>
                    <a:pt x="4420920" y="6492203"/>
                  </a:cubicBezTo>
                  <a:cubicBezTo>
                    <a:pt x="4199255" y="6583693"/>
                    <a:pt x="3959813" y="6644840"/>
                    <a:pt x="3717672" y="6670434"/>
                  </a:cubicBezTo>
                  <a:cubicBezTo>
                    <a:pt x="3657106" y="6676456"/>
                    <a:pt x="3596419" y="6681321"/>
                    <a:pt x="3535853" y="6683289"/>
                  </a:cubicBezTo>
                  <a:lnTo>
                    <a:pt x="3490367" y="6684910"/>
                  </a:lnTo>
                  <a:lnTo>
                    <a:pt x="3445005" y="6685142"/>
                  </a:lnTo>
                  <a:cubicBezTo>
                    <a:pt x="3414354" y="6685605"/>
                    <a:pt x="3385297" y="6684679"/>
                    <a:pt x="3355872" y="6684100"/>
                  </a:cubicBezTo>
                  <a:cubicBezTo>
                    <a:pt x="3297146" y="6683405"/>
                    <a:pt x="3238052" y="6680047"/>
                    <a:pt x="3179203" y="6677150"/>
                  </a:cubicBezTo>
                  <a:cubicBezTo>
                    <a:pt x="3120232" y="6672519"/>
                    <a:pt x="3061259" y="6668233"/>
                    <a:pt x="3002410" y="6661169"/>
                  </a:cubicBezTo>
                  <a:cubicBezTo>
                    <a:pt x="2884589" y="6647851"/>
                    <a:pt x="2766891" y="6629669"/>
                    <a:pt x="2650296" y="6604191"/>
                  </a:cubicBezTo>
                  <a:cubicBezTo>
                    <a:pt x="2533702" y="6578713"/>
                    <a:pt x="2418456" y="6545938"/>
                    <a:pt x="2306028" y="6505869"/>
                  </a:cubicBezTo>
                  <a:cubicBezTo>
                    <a:pt x="2193602" y="6465683"/>
                    <a:pt x="2084118" y="6417738"/>
                    <a:pt x="1978803" y="6363307"/>
                  </a:cubicBezTo>
                  <a:cubicBezTo>
                    <a:pt x="1873855" y="6308066"/>
                    <a:pt x="1773077" y="6246340"/>
                    <a:pt x="1678428" y="6177779"/>
                  </a:cubicBezTo>
                  <a:cubicBezTo>
                    <a:pt x="1488393" y="6041356"/>
                    <a:pt x="1321900" y="5881423"/>
                    <a:pt x="1175880" y="5710373"/>
                  </a:cubicBezTo>
                  <a:cubicBezTo>
                    <a:pt x="1103177" y="5624441"/>
                    <a:pt x="1035501" y="5535732"/>
                    <a:pt x="971502" y="5445399"/>
                  </a:cubicBezTo>
                  <a:cubicBezTo>
                    <a:pt x="907380" y="5355069"/>
                    <a:pt x="847550" y="5262768"/>
                    <a:pt x="790909" y="5169078"/>
                  </a:cubicBezTo>
                  <a:cubicBezTo>
                    <a:pt x="761974" y="5121712"/>
                    <a:pt x="735492" y="5077357"/>
                    <a:pt x="706680" y="5031959"/>
                  </a:cubicBezTo>
                  <a:cubicBezTo>
                    <a:pt x="678114" y="4986910"/>
                    <a:pt x="649058" y="4941860"/>
                    <a:pt x="619143" y="4897157"/>
                  </a:cubicBezTo>
                  <a:lnTo>
                    <a:pt x="436465" y="4628710"/>
                  </a:lnTo>
                  <a:cubicBezTo>
                    <a:pt x="406182" y="4583544"/>
                    <a:pt x="376267" y="4538147"/>
                    <a:pt x="347088" y="4492171"/>
                  </a:cubicBezTo>
                  <a:cubicBezTo>
                    <a:pt x="317908" y="4446194"/>
                    <a:pt x="288974" y="4400102"/>
                    <a:pt x="262001" y="4352619"/>
                  </a:cubicBezTo>
                  <a:cubicBezTo>
                    <a:pt x="207934" y="4258119"/>
                    <a:pt x="158280" y="4160840"/>
                    <a:pt x="118679" y="4059853"/>
                  </a:cubicBezTo>
                  <a:cubicBezTo>
                    <a:pt x="78343" y="3959214"/>
                    <a:pt x="48429" y="3854870"/>
                    <a:pt x="28322" y="3749136"/>
                  </a:cubicBezTo>
                  <a:cubicBezTo>
                    <a:pt x="9073" y="3643402"/>
                    <a:pt x="0" y="3536046"/>
                    <a:pt x="0" y="3428922"/>
                  </a:cubicBezTo>
                  <a:cubicBezTo>
                    <a:pt x="1594" y="3001816"/>
                    <a:pt x="89010" y="2575868"/>
                    <a:pt x="253052" y="2174356"/>
                  </a:cubicBezTo>
                  <a:cubicBezTo>
                    <a:pt x="294246" y="2074066"/>
                    <a:pt x="338873" y="1974700"/>
                    <a:pt x="389141" y="1877652"/>
                  </a:cubicBezTo>
                  <a:cubicBezTo>
                    <a:pt x="438672" y="1780256"/>
                    <a:pt x="493230" y="1684945"/>
                    <a:pt x="552079" y="1591834"/>
                  </a:cubicBezTo>
                  <a:cubicBezTo>
                    <a:pt x="669900" y="1405728"/>
                    <a:pt x="804394" y="1227729"/>
                    <a:pt x="954950" y="1061773"/>
                  </a:cubicBezTo>
                  <a:cubicBezTo>
                    <a:pt x="1030597" y="979085"/>
                    <a:pt x="1109552" y="898829"/>
                    <a:pt x="1192922" y="822626"/>
                  </a:cubicBezTo>
                  <a:cubicBezTo>
                    <a:pt x="1213642" y="803402"/>
                    <a:pt x="1234483" y="784409"/>
                    <a:pt x="1255939" y="765880"/>
                  </a:cubicBezTo>
                  <a:cubicBezTo>
                    <a:pt x="1277273" y="747234"/>
                    <a:pt x="1298237" y="728241"/>
                    <a:pt x="1320183" y="710291"/>
                  </a:cubicBezTo>
                  <a:cubicBezTo>
                    <a:pt x="1363585" y="673811"/>
                    <a:pt x="1408088" y="638489"/>
                    <a:pt x="1452961" y="603514"/>
                  </a:cubicBezTo>
                  <a:cubicBezTo>
                    <a:pt x="1633310" y="464543"/>
                    <a:pt x="1828125" y="341437"/>
                    <a:pt x="2033360" y="235818"/>
                  </a:cubicBezTo>
                  <a:cubicBezTo>
                    <a:pt x="2187242" y="156561"/>
                    <a:pt x="2347554" y="87597"/>
                    <a:pt x="2512513" y="3001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15102EBE-A80F-4CFF-B1DD-941EF9728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04998" y="98659"/>
              <a:ext cx="5774333" cy="6315453"/>
            </a:xfrm>
            <a:custGeom>
              <a:avLst/>
              <a:gdLst>
                <a:gd name="connsiteX0" fmla="*/ 3707237 w 5774333"/>
                <a:gd name="connsiteY0" fmla="*/ 1489 h 6315453"/>
                <a:gd name="connsiteX1" fmla="*/ 4037665 w 5774333"/>
                <a:gd name="connsiteY1" fmla="*/ 6121 h 6315453"/>
                <a:gd name="connsiteX2" fmla="*/ 4692239 w 5774333"/>
                <a:gd name="connsiteY2" fmla="*/ 102128 h 6315453"/>
                <a:gd name="connsiteX3" fmla="*/ 5315059 w 5774333"/>
                <a:gd name="connsiteY3" fmla="*/ 324945 h 6315453"/>
                <a:gd name="connsiteX4" fmla="*/ 5738325 w 5774333"/>
                <a:gd name="connsiteY4" fmla="*/ 578286 h 6315453"/>
                <a:gd name="connsiteX5" fmla="*/ 5774333 w 5774333"/>
                <a:gd name="connsiteY5" fmla="*/ 606551 h 6315453"/>
                <a:gd name="connsiteX6" fmla="*/ 5774333 w 5774333"/>
                <a:gd name="connsiteY6" fmla="*/ 975490 h 6315453"/>
                <a:gd name="connsiteX7" fmla="*/ 5676001 w 5774333"/>
                <a:gd name="connsiteY7" fmla="*/ 889749 h 6315453"/>
                <a:gd name="connsiteX8" fmla="*/ 5177132 w 5774333"/>
                <a:gd name="connsiteY8" fmla="*/ 581926 h 6315453"/>
                <a:gd name="connsiteX9" fmla="*/ 4615735 w 5774333"/>
                <a:gd name="connsiteY9" fmla="*/ 388640 h 6315453"/>
                <a:gd name="connsiteX10" fmla="*/ 4020010 w 5774333"/>
                <a:gd name="connsiteY10" fmla="*/ 308500 h 6315453"/>
                <a:gd name="connsiteX11" fmla="*/ 3416315 w 5774333"/>
                <a:gd name="connsiteY11" fmla="*/ 328882 h 6315453"/>
                <a:gd name="connsiteX12" fmla="*/ 2823779 w 5774333"/>
                <a:gd name="connsiteY12" fmla="*/ 446545 h 6315453"/>
                <a:gd name="connsiteX13" fmla="*/ 2256987 w 5774333"/>
                <a:gd name="connsiteY13" fmla="*/ 651296 h 6315453"/>
                <a:gd name="connsiteX14" fmla="*/ 1244169 w 5774333"/>
                <a:gd name="connsiteY14" fmla="*/ 1280374 h 6315453"/>
                <a:gd name="connsiteX15" fmla="*/ 830141 w 5774333"/>
                <a:gd name="connsiteY15" fmla="*/ 1700184 h 6315453"/>
                <a:gd name="connsiteX16" fmla="*/ 502792 w 5774333"/>
                <a:gd name="connsiteY16" fmla="*/ 2182300 h 6315453"/>
                <a:gd name="connsiteX17" fmla="*/ 280637 w 5774333"/>
                <a:gd name="connsiteY17" fmla="*/ 2715256 h 6315453"/>
                <a:gd name="connsiteX18" fmla="*/ 199843 w 5774333"/>
                <a:gd name="connsiteY18" fmla="*/ 3283418 h 6315453"/>
                <a:gd name="connsiteX19" fmla="*/ 233926 w 5774333"/>
                <a:gd name="connsiteY19" fmla="*/ 3561593 h 6315453"/>
                <a:gd name="connsiteX20" fmla="*/ 334582 w 5774333"/>
                <a:gd name="connsiteY20" fmla="*/ 3821816 h 6315453"/>
                <a:gd name="connsiteX21" fmla="*/ 404834 w 5774333"/>
                <a:gd name="connsiteY21" fmla="*/ 3944343 h 6315453"/>
                <a:gd name="connsiteX22" fmla="*/ 485506 w 5774333"/>
                <a:gd name="connsiteY22" fmla="*/ 4062932 h 6315453"/>
                <a:gd name="connsiteX23" fmla="*/ 671861 w 5774333"/>
                <a:gd name="connsiteY23" fmla="*/ 4292120 h 6315453"/>
                <a:gd name="connsiteX24" fmla="*/ 873542 w 5774333"/>
                <a:gd name="connsiteY24" fmla="*/ 4523044 h 6315453"/>
                <a:gd name="connsiteX25" fmla="*/ 973831 w 5774333"/>
                <a:gd name="connsiteY25" fmla="*/ 4643601 h 6315453"/>
                <a:gd name="connsiteX26" fmla="*/ 1022014 w 5774333"/>
                <a:gd name="connsiteY26" fmla="*/ 4702780 h 6315453"/>
                <a:gd name="connsiteX27" fmla="*/ 1069215 w 5774333"/>
                <a:gd name="connsiteY27" fmla="*/ 4759411 h 6315453"/>
                <a:gd name="connsiteX28" fmla="*/ 1474784 w 5774333"/>
                <a:gd name="connsiteY28" fmla="*/ 5177948 h 6315453"/>
                <a:gd name="connsiteX29" fmla="*/ 1690442 w 5774333"/>
                <a:gd name="connsiteY29" fmla="*/ 5366255 h 6315453"/>
                <a:gd name="connsiteX30" fmla="*/ 1916276 w 5774333"/>
                <a:gd name="connsiteY30" fmla="*/ 5539852 h 6315453"/>
                <a:gd name="connsiteX31" fmla="*/ 2420784 w 5774333"/>
                <a:gd name="connsiteY31" fmla="*/ 5814437 h 6315453"/>
                <a:gd name="connsiteX32" fmla="*/ 2703015 w 5774333"/>
                <a:gd name="connsiteY32" fmla="*/ 5892029 h 6315453"/>
                <a:gd name="connsiteX33" fmla="*/ 2775350 w 5774333"/>
                <a:gd name="connsiteY33" fmla="*/ 5905695 h 6315453"/>
                <a:gd name="connsiteX34" fmla="*/ 2848299 w 5774333"/>
                <a:gd name="connsiteY34" fmla="*/ 5917161 h 6315453"/>
                <a:gd name="connsiteX35" fmla="*/ 2995544 w 5774333"/>
                <a:gd name="connsiteY35" fmla="*/ 5933605 h 6315453"/>
                <a:gd name="connsiteX36" fmla="*/ 3069596 w 5774333"/>
                <a:gd name="connsiteY36" fmla="*/ 5938933 h 6315453"/>
                <a:gd name="connsiteX37" fmla="*/ 3143894 w 5774333"/>
                <a:gd name="connsiteY37" fmla="*/ 5942639 h 6315453"/>
                <a:gd name="connsiteX38" fmla="*/ 3218436 w 5774333"/>
                <a:gd name="connsiteY38" fmla="*/ 5944260 h 6315453"/>
                <a:gd name="connsiteX39" fmla="*/ 3293101 w 5774333"/>
                <a:gd name="connsiteY39" fmla="*/ 5943913 h 6315453"/>
                <a:gd name="connsiteX40" fmla="*/ 3330494 w 5774333"/>
                <a:gd name="connsiteY40" fmla="*/ 5943565 h 6315453"/>
                <a:gd name="connsiteX41" fmla="*/ 3366540 w 5774333"/>
                <a:gd name="connsiteY41" fmla="*/ 5942059 h 6315453"/>
                <a:gd name="connsiteX42" fmla="*/ 3402462 w 5774333"/>
                <a:gd name="connsiteY42" fmla="*/ 5940323 h 6315453"/>
                <a:gd name="connsiteX43" fmla="*/ 3438262 w 5774333"/>
                <a:gd name="connsiteY43" fmla="*/ 5937543 h 6315453"/>
                <a:gd name="connsiteX44" fmla="*/ 3580236 w 5774333"/>
                <a:gd name="connsiteY44" fmla="*/ 5920982 h 6315453"/>
                <a:gd name="connsiteX45" fmla="*/ 4121034 w 5774333"/>
                <a:gd name="connsiteY45" fmla="*/ 5753290 h 6315453"/>
                <a:gd name="connsiteX46" fmla="*/ 4620639 w 5774333"/>
                <a:gd name="connsiteY46" fmla="*/ 5459364 h 6315453"/>
                <a:gd name="connsiteX47" fmla="*/ 4741771 w 5774333"/>
                <a:gd name="connsiteY47" fmla="*/ 5372971 h 6315453"/>
                <a:gd name="connsiteX48" fmla="*/ 4862901 w 5774333"/>
                <a:gd name="connsiteY48" fmla="*/ 5283682 h 6315453"/>
                <a:gd name="connsiteX49" fmla="*/ 5108229 w 5774333"/>
                <a:gd name="connsiteY49" fmla="*/ 5098386 h 6315453"/>
                <a:gd name="connsiteX50" fmla="*/ 5612493 w 5774333"/>
                <a:gd name="connsiteY50" fmla="*/ 4739724 h 6315453"/>
                <a:gd name="connsiteX51" fmla="*/ 5774333 w 5774333"/>
                <a:gd name="connsiteY51" fmla="*/ 4623488 h 6315453"/>
                <a:gd name="connsiteX52" fmla="*/ 5774333 w 5774333"/>
                <a:gd name="connsiteY52" fmla="*/ 5232926 h 6315453"/>
                <a:gd name="connsiteX53" fmla="*/ 5676492 w 5774333"/>
                <a:gd name="connsiteY53" fmla="*/ 5306859 h 6315453"/>
                <a:gd name="connsiteX54" fmla="*/ 5426260 w 5774333"/>
                <a:gd name="connsiteY54" fmla="*/ 5486233 h 6315453"/>
                <a:gd name="connsiteX55" fmla="*/ 5300225 w 5774333"/>
                <a:gd name="connsiteY55" fmla="*/ 5576217 h 6315453"/>
                <a:gd name="connsiteX56" fmla="*/ 5170757 w 5774333"/>
                <a:gd name="connsiteY56" fmla="*/ 5666780 h 6315453"/>
                <a:gd name="connsiteX57" fmla="*/ 5038100 w 5774333"/>
                <a:gd name="connsiteY57" fmla="*/ 5756185 h 6315453"/>
                <a:gd name="connsiteX58" fmla="*/ 4901276 w 5774333"/>
                <a:gd name="connsiteY58" fmla="*/ 5843043 h 6315453"/>
                <a:gd name="connsiteX59" fmla="*/ 4614019 w 5774333"/>
                <a:gd name="connsiteY59" fmla="*/ 6006103 h 6315453"/>
                <a:gd name="connsiteX60" fmla="*/ 4305061 w 5774333"/>
                <a:gd name="connsiteY60" fmla="*/ 6144726 h 6315453"/>
                <a:gd name="connsiteX61" fmla="*/ 3632710 w 5774333"/>
                <a:gd name="connsiteY61" fmla="*/ 6304196 h 6315453"/>
                <a:gd name="connsiteX62" fmla="*/ 3459594 w 5774333"/>
                <a:gd name="connsiteY62" fmla="*/ 6314504 h 6315453"/>
                <a:gd name="connsiteX63" fmla="*/ 3416315 w 5774333"/>
                <a:gd name="connsiteY63" fmla="*/ 6315429 h 6315453"/>
                <a:gd name="connsiteX64" fmla="*/ 3373159 w 5774333"/>
                <a:gd name="connsiteY64" fmla="*/ 6315198 h 6315453"/>
                <a:gd name="connsiteX65" fmla="*/ 3330127 w 5774333"/>
                <a:gd name="connsiteY65" fmla="*/ 6314735 h 6315453"/>
                <a:gd name="connsiteX66" fmla="*/ 3288320 w 5774333"/>
                <a:gd name="connsiteY66" fmla="*/ 6313230 h 6315453"/>
                <a:gd name="connsiteX67" fmla="*/ 2954350 w 5774333"/>
                <a:gd name="connsiteY67" fmla="*/ 6288098 h 6315453"/>
                <a:gd name="connsiteX68" fmla="*/ 2622466 w 5774333"/>
                <a:gd name="connsiteY68" fmla="*/ 6232742 h 6315453"/>
                <a:gd name="connsiteX69" fmla="*/ 2296466 w 5774333"/>
                <a:gd name="connsiteY69" fmla="*/ 6146001 h 6315453"/>
                <a:gd name="connsiteX70" fmla="*/ 1672419 w 5774333"/>
                <a:gd name="connsiteY70" fmla="*/ 5885197 h 6315453"/>
                <a:gd name="connsiteX71" fmla="*/ 1146578 w 5774333"/>
                <a:gd name="connsiteY71" fmla="*/ 5479168 h 6315453"/>
                <a:gd name="connsiteX72" fmla="*/ 933372 w 5774333"/>
                <a:gd name="connsiteY72" fmla="*/ 5234810 h 6315453"/>
                <a:gd name="connsiteX73" fmla="*/ 747140 w 5774333"/>
                <a:gd name="connsiteY73" fmla="*/ 4976091 h 6315453"/>
                <a:gd name="connsiteX74" fmla="*/ 703616 w 5774333"/>
                <a:gd name="connsiteY74" fmla="*/ 4910196 h 6315453"/>
                <a:gd name="connsiteX75" fmla="*/ 662053 w 5774333"/>
                <a:gd name="connsiteY75" fmla="*/ 4846269 h 6315453"/>
                <a:gd name="connsiteX76" fmla="*/ 580033 w 5774333"/>
                <a:gd name="connsiteY76" fmla="*/ 4722352 h 6315453"/>
                <a:gd name="connsiteX77" fmla="*/ 410105 w 5774333"/>
                <a:gd name="connsiteY77" fmla="*/ 4469193 h 6315453"/>
                <a:gd name="connsiteX78" fmla="*/ 244224 w 5774333"/>
                <a:gd name="connsiteY78" fmla="*/ 4201556 h 6315453"/>
                <a:gd name="connsiteX79" fmla="*/ 169437 w 5774333"/>
                <a:gd name="connsiteY79" fmla="*/ 4059690 h 6315453"/>
                <a:gd name="connsiteX80" fmla="*/ 105929 w 5774333"/>
                <a:gd name="connsiteY80" fmla="*/ 3911221 h 6315453"/>
                <a:gd name="connsiteX81" fmla="*/ 57256 w 5774333"/>
                <a:gd name="connsiteY81" fmla="*/ 3757195 h 6315453"/>
                <a:gd name="connsiteX82" fmla="*/ 39111 w 5774333"/>
                <a:gd name="connsiteY82" fmla="*/ 3678677 h 6315453"/>
                <a:gd name="connsiteX83" fmla="*/ 31142 w 5774333"/>
                <a:gd name="connsiteY83" fmla="*/ 3639300 h 6315453"/>
                <a:gd name="connsiteX84" fmla="*/ 24521 w 5774333"/>
                <a:gd name="connsiteY84" fmla="*/ 3599809 h 6315453"/>
                <a:gd name="connsiteX85" fmla="*/ 0 w 5774333"/>
                <a:gd name="connsiteY85" fmla="*/ 3283418 h 6315453"/>
                <a:gd name="connsiteX86" fmla="*/ 68045 w 5774333"/>
                <a:gd name="connsiteY86" fmla="*/ 2666963 h 6315453"/>
                <a:gd name="connsiteX87" fmla="*/ 272546 w 5774333"/>
                <a:gd name="connsiteY87" fmla="*/ 2076334 h 6315453"/>
                <a:gd name="connsiteX88" fmla="*/ 1039300 w 5774333"/>
                <a:gd name="connsiteY88" fmla="*/ 1073307 h 6315453"/>
                <a:gd name="connsiteX89" fmla="*/ 1547733 w 5774333"/>
                <a:gd name="connsiteY89" fmla="*/ 680365 h 6315453"/>
                <a:gd name="connsiteX90" fmla="*/ 2115995 w 5774333"/>
                <a:gd name="connsiteY90" fmla="*/ 368373 h 6315453"/>
                <a:gd name="connsiteX91" fmla="*/ 3377451 w 5774333"/>
                <a:gd name="connsiteY91" fmla="*/ 24304 h 6315453"/>
                <a:gd name="connsiteX92" fmla="*/ 3707237 w 5774333"/>
                <a:gd name="connsiteY92" fmla="*/ 1489 h 631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774333" h="6315453">
                  <a:moveTo>
                    <a:pt x="3707237" y="1489"/>
                  </a:moveTo>
                  <a:cubicBezTo>
                    <a:pt x="3817502" y="-1522"/>
                    <a:pt x="3927875" y="41"/>
                    <a:pt x="4037665" y="6121"/>
                  </a:cubicBezTo>
                  <a:cubicBezTo>
                    <a:pt x="4257614" y="18745"/>
                    <a:pt x="4477439" y="49665"/>
                    <a:pt x="4692239" y="102128"/>
                  </a:cubicBezTo>
                  <a:cubicBezTo>
                    <a:pt x="4907039" y="154474"/>
                    <a:pt x="5116811" y="228592"/>
                    <a:pt x="5315059" y="324945"/>
                  </a:cubicBezTo>
                  <a:cubicBezTo>
                    <a:pt x="5463562" y="397211"/>
                    <a:pt x="5606133" y="481527"/>
                    <a:pt x="5738325" y="578286"/>
                  </a:cubicBezTo>
                  <a:lnTo>
                    <a:pt x="5774333" y="606551"/>
                  </a:lnTo>
                  <a:lnTo>
                    <a:pt x="5774333" y="975490"/>
                  </a:lnTo>
                  <a:lnTo>
                    <a:pt x="5676001" y="889749"/>
                  </a:lnTo>
                  <a:cubicBezTo>
                    <a:pt x="5522381" y="769886"/>
                    <a:pt x="5355519" y="665657"/>
                    <a:pt x="5177132" y="581926"/>
                  </a:cubicBezTo>
                  <a:cubicBezTo>
                    <a:pt x="4998867" y="497965"/>
                    <a:pt x="4810183" y="433574"/>
                    <a:pt x="4615735" y="388640"/>
                  </a:cubicBezTo>
                  <a:cubicBezTo>
                    <a:pt x="4421289" y="343591"/>
                    <a:pt x="4221446" y="317649"/>
                    <a:pt x="4020010" y="308500"/>
                  </a:cubicBezTo>
                  <a:cubicBezTo>
                    <a:pt x="3818207" y="298887"/>
                    <a:pt x="3616649" y="305257"/>
                    <a:pt x="3416315" y="328882"/>
                  </a:cubicBezTo>
                  <a:cubicBezTo>
                    <a:pt x="3216106" y="352623"/>
                    <a:pt x="3017736" y="392346"/>
                    <a:pt x="2823779" y="446545"/>
                  </a:cubicBezTo>
                  <a:cubicBezTo>
                    <a:pt x="2629699" y="500513"/>
                    <a:pt x="2440401" y="570345"/>
                    <a:pt x="2256987" y="651296"/>
                  </a:cubicBezTo>
                  <a:cubicBezTo>
                    <a:pt x="1889058" y="811461"/>
                    <a:pt x="1545527" y="1023856"/>
                    <a:pt x="1244169" y="1280374"/>
                  </a:cubicBezTo>
                  <a:cubicBezTo>
                    <a:pt x="1093982" y="1409039"/>
                    <a:pt x="954828" y="1549400"/>
                    <a:pt x="830141" y="1700184"/>
                  </a:cubicBezTo>
                  <a:cubicBezTo>
                    <a:pt x="705209" y="1850736"/>
                    <a:pt x="594989" y="2012176"/>
                    <a:pt x="502792" y="2182300"/>
                  </a:cubicBezTo>
                  <a:cubicBezTo>
                    <a:pt x="410595" y="2352308"/>
                    <a:pt x="333847" y="2530307"/>
                    <a:pt x="280637" y="2715256"/>
                  </a:cubicBezTo>
                  <a:cubicBezTo>
                    <a:pt x="227306" y="2899741"/>
                    <a:pt x="199719" y="3091521"/>
                    <a:pt x="199843" y="3283418"/>
                  </a:cubicBezTo>
                  <a:cubicBezTo>
                    <a:pt x="200946" y="3377687"/>
                    <a:pt x="210754" y="3471261"/>
                    <a:pt x="233926" y="3561593"/>
                  </a:cubicBezTo>
                  <a:cubicBezTo>
                    <a:pt x="256730" y="3652040"/>
                    <a:pt x="292162" y="3738550"/>
                    <a:pt x="334582" y="3821816"/>
                  </a:cubicBezTo>
                  <a:cubicBezTo>
                    <a:pt x="356038" y="3863392"/>
                    <a:pt x="379823" y="3904157"/>
                    <a:pt x="404834" y="3944343"/>
                  </a:cubicBezTo>
                  <a:cubicBezTo>
                    <a:pt x="430212" y="3984413"/>
                    <a:pt x="457308" y="4023905"/>
                    <a:pt x="485506" y="4062932"/>
                  </a:cubicBezTo>
                  <a:cubicBezTo>
                    <a:pt x="542639" y="4140757"/>
                    <a:pt x="606146" y="4216265"/>
                    <a:pt x="671861" y="4292120"/>
                  </a:cubicBezTo>
                  <a:cubicBezTo>
                    <a:pt x="737576" y="4368091"/>
                    <a:pt x="806234" y="4444062"/>
                    <a:pt x="873542" y="4523044"/>
                  </a:cubicBezTo>
                  <a:cubicBezTo>
                    <a:pt x="907258" y="4562419"/>
                    <a:pt x="940606" y="4602721"/>
                    <a:pt x="973831" y="4643601"/>
                  </a:cubicBezTo>
                  <a:lnTo>
                    <a:pt x="1022014" y="4702780"/>
                  </a:lnTo>
                  <a:cubicBezTo>
                    <a:pt x="1037829" y="4721658"/>
                    <a:pt x="1052910" y="4740998"/>
                    <a:pt x="1069215" y="4759411"/>
                  </a:cubicBezTo>
                  <a:cubicBezTo>
                    <a:pt x="1196477" y="4909269"/>
                    <a:pt x="1334527" y="5047199"/>
                    <a:pt x="1474784" y="5177948"/>
                  </a:cubicBezTo>
                  <a:cubicBezTo>
                    <a:pt x="1545281" y="5243033"/>
                    <a:pt x="1617003" y="5305917"/>
                    <a:pt x="1690442" y="5366255"/>
                  </a:cubicBezTo>
                  <a:cubicBezTo>
                    <a:pt x="1763881" y="5426591"/>
                    <a:pt x="1838668" y="5484959"/>
                    <a:pt x="1916276" y="5539852"/>
                  </a:cubicBezTo>
                  <a:cubicBezTo>
                    <a:pt x="2070877" y="5649872"/>
                    <a:pt x="2237617" y="5748194"/>
                    <a:pt x="2420784" y="5814437"/>
                  </a:cubicBezTo>
                  <a:cubicBezTo>
                    <a:pt x="2512124" y="5847559"/>
                    <a:pt x="2606773" y="5872921"/>
                    <a:pt x="2703015" y="5892029"/>
                  </a:cubicBezTo>
                  <a:cubicBezTo>
                    <a:pt x="2727168" y="5896546"/>
                    <a:pt x="2751075" y="5901758"/>
                    <a:pt x="2775350" y="5905695"/>
                  </a:cubicBezTo>
                  <a:lnTo>
                    <a:pt x="2848299" y="5917161"/>
                  </a:lnTo>
                  <a:cubicBezTo>
                    <a:pt x="2897218" y="5923298"/>
                    <a:pt x="2946136" y="5929784"/>
                    <a:pt x="2995544" y="5933605"/>
                  </a:cubicBezTo>
                  <a:cubicBezTo>
                    <a:pt x="3020188" y="5935806"/>
                    <a:pt x="3044831" y="5937891"/>
                    <a:pt x="3069596" y="5938933"/>
                  </a:cubicBezTo>
                  <a:cubicBezTo>
                    <a:pt x="3094362" y="5940090"/>
                    <a:pt x="3119005" y="5941943"/>
                    <a:pt x="3143894" y="5942639"/>
                  </a:cubicBezTo>
                  <a:lnTo>
                    <a:pt x="3218436" y="5944260"/>
                  </a:lnTo>
                  <a:cubicBezTo>
                    <a:pt x="3243201" y="5944838"/>
                    <a:pt x="3268212" y="5944029"/>
                    <a:pt x="3293101" y="5943913"/>
                  </a:cubicBezTo>
                  <a:lnTo>
                    <a:pt x="3330494" y="5943565"/>
                  </a:lnTo>
                  <a:cubicBezTo>
                    <a:pt x="3342632" y="5943218"/>
                    <a:pt x="3354524" y="5942523"/>
                    <a:pt x="3366540" y="5942059"/>
                  </a:cubicBezTo>
                  <a:cubicBezTo>
                    <a:pt x="3378554" y="5941480"/>
                    <a:pt x="3390570" y="5941134"/>
                    <a:pt x="3402462" y="5940323"/>
                  </a:cubicBezTo>
                  <a:lnTo>
                    <a:pt x="3438262" y="5937543"/>
                  </a:lnTo>
                  <a:cubicBezTo>
                    <a:pt x="3485954" y="5933953"/>
                    <a:pt x="3533279" y="5927931"/>
                    <a:pt x="3580236" y="5920982"/>
                  </a:cubicBezTo>
                  <a:cubicBezTo>
                    <a:pt x="3768185" y="5891567"/>
                    <a:pt x="3948901" y="5834010"/>
                    <a:pt x="4121034" y="5753290"/>
                  </a:cubicBezTo>
                  <a:cubicBezTo>
                    <a:pt x="4293782" y="5673497"/>
                    <a:pt x="4458191" y="5571353"/>
                    <a:pt x="4620639" y="5459364"/>
                  </a:cubicBezTo>
                  <a:cubicBezTo>
                    <a:pt x="4661221" y="5431455"/>
                    <a:pt x="4701557" y="5402271"/>
                    <a:pt x="4741771" y="5372971"/>
                  </a:cubicBezTo>
                  <a:cubicBezTo>
                    <a:pt x="4782230" y="5343672"/>
                    <a:pt x="4822566" y="5313908"/>
                    <a:pt x="4862901" y="5283682"/>
                  </a:cubicBezTo>
                  <a:lnTo>
                    <a:pt x="5108229" y="5098386"/>
                  </a:lnTo>
                  <a:cubicBezTo>
                    <a:pt x="5276563" y="4972270"/>
                    <a:pt x="5446489" y="4854838"/>
                    <a:pt x="5612493" y="4739724"/>
                  </a:cubicBezTo>
                  <a:lnTo>
                    <a:pt x="5774333" y="4623488"/>
                  </a:lnTo>
                  <a:lnTo>
                    <a:pt x="5774333" y="5232926"/>
                  </a:lnTo>
                  <a:lnTo>
                    <a:pt x="5676492" y="5306859"/>
                  </a:lnTo>
                  <a:cubicBezTo>
                    <a:pt x="5592693" y="5367905"/>
                    <a:pt x="5508955" y="5427286"/>
                    <a:pt x="5426260" y="5486233"/>
                  </a:cubicBezTo>
                  <a:lnTo>
                    <a:pt x="5300225" y="5576217"/>
                  </a:lnTo>
                  <a:cubicBezTo>
                    <a:pt x="5257559" y="5606443"/>
                    <a:pt x="5214525" y="5636901"/>
                    <a:pt x="5170757" y="5666780"/>
                  </a:cubicBezTo>
                  <a:cubicBezTo>
                    <a:pt x="5127110" y="5696775"/>
                    <a:pt x="5082973" y="5726654"/>
                    <a:pt x="5038100" y="5756185"/>
                  </a:cubicBezTo>
                  <a:cubicBezTo>
                    <a:pt x="4993106" y="5785486"/>
                    <a:pt x="4947743" y="5814553"/>
                    <a:pt x="4901276" y="5843043"/>
                  </a:cubicBezTo>
                  <a:cubicBezTo>
                    <a:pt x="4808835" y="5900136"/>
                    <a:pt x="4713449" y="5955494"/>
                    <a:pt x="4614019" y="6006103"/>
                  </a:cubicBezTo>
                  <a:cubicBezTo>
                    <a:pt x="4514711" y="6056943"/>
                    <a:pt x="4411971" y="6104192"/>
                    <a:pt x="4305061" y="6144726"/>
                  </a:cubicBezTo>
                  <a:cubicBezTo>
                    <a:pt x="4092223" y="6226952"/>
                    <a:pt x="3863569" y="6282424"/>
                    <a:pt x="3632710" y="6304196"/>
                  </a:cubicBezTo>
                  <a:cubicBezTo>
                    <a:pt x="3574964" y="6309408"/>
                    <a:pt x="3517218" y="6313345"/>
                    <a:pt x="3459594" y="6314504"/>
                  </a:cubicBezTo>
                  <a:lnTo>
                    <a:pt x="3416315" y="6315429"/>
                  </a:lnTo>
                  <a:cubicBezTo>
                    <a:pt x="3401971" y="6315546"/>
                    <a:pt x="3387505" y="6315198"/>
                    <a:pt x="3373159" y="6315198"/>
                  </a:cubicBezTo>
                  <a:lnTo>
                    <a:pt x="3330127" y="6314735"/>
                  </a:lnTo>
                  <a:lnTo>
                    <a:pt x="3288320" y="6313230"/>
                  </a:lnTo>
                  <a:cubicBezTo>
                    <a:pt x="3176996" y="6309870"/>
                    <a:pt x="3065428" y="6301533"/>
                    <a:pt x="2954350" y="6288098"/>
                  </a:cubicBezTo>
                  <a:cubicBezTo>
                    <a:pt x="2843150" y="6275360"/>
                    <a:pt x="2732194" y="6257061"/>
                    <a:pt x="2622466" y="6232742"/>
                  </a:cubicBezTo>
                  <a:cubicBezTo>
                    <a:pt x="2512859" y="6208190"/>
                    <a:pt x="2404110" y="6179122"/>
                    <a:pt x="2296466" y="6146001"/>
                  </a:cubicBezTo>
                  <a:cubicBezTo>
                    <a:pt x="2081544" y="6079179"/>
                    <a:pt x="1869073" y="5996027"/>
                    <a:pt x="1672419" y="5885197"/>
                  </a:cubicBezTo>
                  <a:cubicBezTo>
                    <a:pt x="1475643" y="5774599"/>
                    <a:pt x="1299954" y="5634353"/>
                    <a:pt x="1146578" y="5479168"/>
                  </a:cubicBezTo>
                  <a:cubicBezTo>
                    <a:pt x="1069461" y="5401692"/>
                    <a:pt x="999333" y="5319235"/>
                    <a:pt x="933372" y="5234810"/>
                  </a:cubicBezTo>
                  <a:cubicBezTo>
                    <a:pt x="867781" y="5150038"/>
                    <a:pt x="805375" y="5063991"/>
                    <a:pt x="747140" y="4976091"/>
                  </a:cubicBezTo>
                  <a:cubicBezTo>
                    <a:pt x="732182" y="4954319"/>
                    <a:pt x="718082" y="4932199"/>
                    <a:pt x="703616" y="4910196"/>
                  </a:cubicBezTo>
                  <a:lnTo>
                    <a:pt x="662053" y="4846269"/>
                  </a:lnTo>
                  <a:cubicBezTo>
                    <a:pt x="635449" y="4804925"/>
                    <a:pt x="607864" y="4763928"/>
                    <a:pt x="580033" y="4722352"/>
                  </a:cubicBezTo>
                  <a:lnTo>
                    <a:pt x="410105" y="4469193"/>
                  </a:lnTo>
                  <a:cubicBezTo>
                    <a:pt x="353095" y="4382915"/>
                    <a:pt x="296820" y="4294089"/>
                    <a:pt x="244224" y="4201556"/>
                  </a:cubicBezTo>
                  <a:cubicBezTo>
                    <a:pt x="217987" y="4155232"/>
                    <a:pt x="192609" y="4108098"/>
                    <a:pt x="169437" y="4059690"/>
                  </a:cubicBezTo>
                  <a:cubicBezTo>
                    <a:pt x="146388" y="4011165"/>
                    <a:pt x="124932" y="3961715"/>
                    <a:pt x="105929" y="3911221"/>
                  </a:cubicBezTo>
                  <a:cubicBezTo>
                    <a:pt x="87293" y="3860613"/>
                    <a:pt x="70742" y="3809309"/>
                    <a:pt x="57256" y="3757195"/>
                  </a:cubicBezTo>
                  <a:cubicBezTo>
                    <a:pt x="50881" y="3731138"/>
                    <a:pt x="44383" y="3704965"/>
                    <a:pt x="39111" y="3678677"/>
                  </a:cubicBezTo>
                  <a:lnTo>
                    <a:pt x="31142" y="3639300"/>
                  </a:lnTo>
                  <a:lnTo>
                    <a:pt x="24521" y="3599809"/>
                  </a:lnTo>
                  <a:cubicBezTo>
                    <a:pt x="7234" y="3494423"/>
                    <a:pt x="0" y="3388457"/>
                    <a:pt x="0" y="3283418"/>
                  </a:cubicBezTo>
                  <a:cubicBezTo>
                    <a:pt x="491" y="3076698"/>
                    <a:pt x="23418" y="2869978"/>
                    <a:pt x="68045" y="2666963"/>
                  </a:cubicBezTo>
                  <a:cubicBezTo>
                    <a:pt x="112550" y="2464064"/>
                    <a:pt x="180717" y="2265104"/>
                    <a:pt x="272546" y="2076334"/>
                  </a:cubicBezTo>
                  <a:cubicBezTo>
                    <a:pt x="457062" y="1698794"/>
                    <a:pt x="724457" y="1360978"/>
                    <a:pt x="1039300" y="1073307"/>
                  </a:cubicBezTo>
                  <a:cubicBezTo>
                    <a:pt x="1197090" y="929472"/>
                    <a:pt x="1367630" y="798259"/>
                    <a:pt x="1547733" y="680365"/>
                  </a:cubicBezTo>
                  <a:cubicBezTo>
                    <a:pt x="1728081" y="562587"/>
                    <a:pt x="1917870" y="457663"/>
                    <a:pt x="2115995" y="368373"/>
                  </a:cubicBezTo>
                  <a:cubicBezTo>
                    <a:pt x="2512737" y="191070"/>
                    <a:pt x="2939883" y="73870"/>
                    <a:pt x="3377451" y="24304"/>
                  </a:cubicBezTo>
                  <a:cubicBezTo>
                    <a:pt x="3486812" y="12086"/>
                    <a:pt x="3596971" y="4500"/>
                    <a:pt x="3707237" y="148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EC18CE1F-9DF1-47AF-9E66-6CE348AC2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464911 h 6229400"/>
                <a:gd name="connsiteX4" fmla="*/ 5660063 w 5769111"/>
                <a:gd name="connsiteY4" fmla="*/ 1328105 h 6229400"/>
                <a:gd name="connsiteX5" fmla="*/ 4910471 w 5769111"/>
                <a:gd name="connsiteY5" fmla="*/ 781599 h 6229400"/>
                <a:gd name="connsiteX6" fmla="*/ 3882695 w 5769111"/>
                <a:gd name="connsiteY6" fmla="*/ 579048 h 6229400"/>
                <a:gd name="connsiteX7" fmla="*/ 2683153 w 5769111"/>
                <a:gd name="connsiteY7" fmla="*/ 797003 h 6229400"/>
                <a:gd name="connsiteX8" fmla="*/ 1617493 w 5769111"/>
                <a:gd name="connsiteY8" fmla="*/ 1395738 h 6229400"/>
                <a:gd name="connsiteX9" fmla="*/ 880408 w 5769111"/>
                <a:gd name="connsiteY9" fmla="*/ 2259099 h 6229400"/>
                <a:gd name="connsiteX10" fmla="*/ 613135 w 5769111"/>
                <a:gd name="connsiteY10" fmla="*/ 3263863 h 6229400"/>
                <a:gd name="connsiteX11" fmla="*/ 1055484 w 5769111"/>
                <a:gd name="connsiteY11" fmla="*/ 4196825 h 6229400"/>
                <a:gd name="connsiteX12" fmla="*/ 1278376 w 5769111"/>
                <a:gd name="connsiteY12" fmla="*/ 4492950 h 6229400"/>
                <a:gd name="connsiteX13" fmla="*/ 3369851 w 5769111"/>
                <a:gd name="connsiteY13" fmla="*/ 5650468 h 6229400"/>
                <a:gd name="connsiteX14" fmla="*/ 4957551 w 5769111"/>
                <a:gd name="connsiteY14" fmla="*/ 4938355 h 6229400"/>
                <a:gd name="connsiteX15" fmla="*/ 5150773 w 5769111"/>
                <a:gd name="connsiteY15" fmla="*/ 4796950 h 6229400"/>
                <a:gd name="connsiteX16" fmla="*/ 5747247 w 5769111"/>
                <a:gd name="connsiteY16" fmla="*/ 4338176 h 6229400"/>
                <a:gd name="connsiteX17" fmla="*/ 5769111 w 5769111"/>
                <a:gd name="connsiteY17" fmla="*/ 4318497 h 6229400"/>
                <a:gd name="connsiteX18" fmla="*/ 5769111 w 5769111"/>
                <a:gd name="connsiteY18" fmla="*/ 5074612 h 6229400"/>
                <a:gd name="connsiteX19" fmla="*/ 5636252 w 5769111"/>
                <a:gd name="connsiteY19" fmla="*/ 5174208 h 6229400"/>
                <a:gd name="connsiteX20" fmla="*/ 5334922 w 5769111"/>
                <a:gd name="connsiteY20" fmla="*/ 5394528 h 6229400"/>
                <a:gd name="connsiteX21" fmla="*/ 3369727 w 5769111"/>
                <a:gd name="connsiteY21" fmla="*/ 6229400 h 6229400"/>
                <a:gd name="connsiteX22" fmla="*/ 771046 w 5769111"/>
                <a:gd name="connsiteY22" fmla="*/ 4817913 h 6229400"/>
                <a:gd name="connsiteX23" fmla="*/ 0 w 5769111"/>
                <a:gd name="connsiteY23" fmla="*/ 3263748 h 6229400"/>
                <a:gd name="connsiteX24" fmla="*/ 3882695 w 5769111"/>
                <a:gd name="connsiteY24"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69111" h="6229400">
                  <a:moveTo>
                    <a:pt x="3882695" y="0"/>
                  </a:moveTo>
                  <a:cubicBezTo>
                    <a:pt x="4601253" y="0"/>
                    <a:pt x="5210727" y="205477"/>
                    <a:pt x="5691883" y="557381"/>
                  </a:cubicBezTo>
                  <a:lnTo>
                    <a:pt x="5769111" y="620523"/>
                  </a:lnTo>
                  <a:lnTo>
                    <a:pt x="5769111" y="1464911"/>
                  </a:lnTo>
                  <a:lnTo>
                    <a:pt x="5660063" y="1328105"/>
                  </a:lnTo>
                  <a:cubicBezTo>
                    <a:pt x="5449800" y="1091506"/>
                    <a:pt x="5197607" y="907600"/>
                    <a:pt x="4910471" y="781599"/>
                  </a:cubicBezTo>
                  <a:cubicBezTo>
                    <a:pt x="4604088" y="647260"/>
                    <a:pt x="4258349" y="579048"/>
                    <a:pt x="3882695" y="579048"/>
                  </a:cubicBezTo>
                  <a:cubicBezTo>
                    <a:pt x="3484238" y="579048"/>
                    <a:pt x="3080631" y="652240"/>
                    <a:pt x="2683153" y="797003"/>
                  </a:cubicBezTo>
                  <a:cubicBezTo>
                    <a:pt x="2296098" y="937595"/>
                    <a:pt x="1927678" y="1144662"/>
                    <a:pt x="1617493" y="1395738"/>
                  </a:cubicBezTo>
                  <a:cubicBezTo>
                    <a:pt x="1301915" y="1651098"/>
                    <a:pt x="1053890" y="1941665"/>
                    <a:pt x="880408" y="2259099"/>
                  </a:cubicBezTo>
                  <a:cubicBezTo>
                    <a:pt x="703125" y="2583597"/>
                    <a:pt x="613135" y="2921645"/>
                    <a:pt x="613135" y="3263863"/>
                  </a:cubicBezTo>
                  <a:cubicBezTo>
                    <a:pt x="613135" y="3608512"/>
                    <a:pt x="756702" y="3809789"/>
                    <a:pt x="1055484" y="4196825"/>
                  </a:cubicBezTo>
                  <a:cubicBezTo>
                    <a:pt x="1127574" y="4290167"/>
                    <a:pt x="1202116" y="4386753"/>
                    <a:pt x="1278376" y="4492950"/>
                  </a:cubicBezTo>
                  <a:cubicBezTo>
                    <a:pt x="1861105" y="5304313"/>
                    <a:pt x="2486623" y="5650468"/>
                    <a:pt x="3369851" y="5650468"/>
                  </a:cubicBezTo>
                  <a:cubicBezTo>
                    <a:pt x="3949515" y="5650468"/>
                    <a:pt x="4374822" y="5368471"/>
                    <a:pt x="4957551" y="4938355"/>
                  </a:cubicBezTo>
                  <a:cubicBezTo>
                    <a:pt x="5022653" y="4890293"/>
                    <a:pt x="5087755" y="4842811"/>
                    <a:pt x="5150773" y="4796950"/>
                  </a:cubicBezTo>
                  <a:cubicBezTo>
                    <a:pt x="5364254" y="4641404"/>
                    <a:pt x="5570313" y="4491241"/>
                    <a:pt x="5747247" y="4338176"/>
                  </a:cubicBezTo>
                  <a:lnTo>
                    <a:pt x="5769111" y="4318497"/>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5BD26A8C-8D1D-41E6-A71E-FE9AC75F3F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675390 h 6229400"/>
                <a:gd name="connsiteX4" fmla="*/ 5711488 w 5769111"/>
                <a:gd name="connsiteY4" fmla="*/ 1585205 h 6229400"/>
                <a:gd name="connsiteX5" fmla="*/ 5566027 w 5769111"/>
                <a:gd name="connsiteY5" fmla="*/ 1402571 h 6229400"/>
                <a:gd name="connsiteX6" fmla="*/ 4858734 w 5769111"/>
                <a:gd name="connsiteY6" fmla="*/ 886639 h 6229400"/>
                <a:gd name="connsiteX7" fmla="*/ 3882695 w 5769111"/>
                <a:gd name="connsiteY7" fmla="*/ 694858 h 6229400"/>
                <a:gd name="connsiteX8" fmla="*/ 2727046 w 5769111"/>
                <a:gd name="connsiteY8" fmla="*/ 905053 h 6229400"/>
                <a:gd name="connsiteX9" fmla="*/ 1697186 w 5769111"/>
                <a:gd name="connsiteY9" fmla="*/ 1483638 h 6229400"/>
                <a:gd name="connsiteX10" fmla="*/ 989279 w 5769111"/>
                <a:gd name="connsiteY10" fmla="*/ 2312139 h 6229400"/>
                <a:gd name="connsiteX11" fmla="*/ 735615 w 5769111"/>
                <a:gd name="connsiteY11" fmla="*/ 3263863 h 6229400"/>
                <a:gd name="connsiteX12" fmla="*/ 1154424 w 5769111"/>
                <a:gd name="connsiteY12" fmla="*/ 4128614 h 6229400"/>
                <a:gd name="connsiteX13" fmla="*/ 1379768 w 5769111"/>
                <a:gd name="connsiteY13" fmla="*/ 4427981 h 6229400"/>
                <a:gd name="connsiteX14" fmla="*/ 2239456 w 5769111"/>
                <a:gd name="connsiteY14" fmla="*/ 5256947 h 6229400"/>
                <a:gd name="connsiteX15" fmla="*/ 3369727 w 5769111"/>
                <a:gd name="connsiteY15" fmla="*/ 5534658 h 6229400"/>
                <a:gd name="connsiteX16" fmla="*/ 4096760 w 5769111"/>
                <a:gd name="connsiteY16" fmla="*/ 5357817 h 6229400"/>
                <a:gd name="connsiteX17" fmla="*/ 4881905 w 5769111"/>
                <a:gd name="connsiteY17" fmla="*/ 4847212 h 6229400"/>
                <a:gd name="connsiteX18" fmla="*/ 5075739 w 5769111"/>
                <a:gd name="connsiteY18" fmla="*/ 4705346 h 6229400"/>
                <a:gd name="connsiteX19" fmla="*/ 5759930 w 5769111"/>
                <a:gd name="connsiteY19" fmla="*/ 4166809 h 6229400"/>
                <a:gd name="connsiteX20" fmla="*/ 5769111 w 5769111"/>
                <a:gd name="connsiteY20" fmla="*/ 4157764 h 6229400"/>
                <a:gd name="connsiteX21" fmla="*/ 5769111 w 5769111"/>
                <a:gd name="connsiteY21" fmla="*/ 5074612 h 6229400"/>
                <a:gd name="connsiteX22" fmla="*/ 5636252 w 5769111"/>
                <a:gd name="connsiteY22" fmla="*/ 5174208 h 6229400"/>
                <a:gd name="connsiteX23" fmla="*/ 5334922 w 5769111"/>
                <a:gd name="connsiteY23" fmla="*/ 5394528 h 6229400"/>
                <a:gd name="connsiteX24" fmla="*/ 3369727 w 5769111"/>
                <a:gd name="connsiteY24" fmla="*/ 6229400 h 6229400"/>
                <a:gd name="connsiteX25" fmla="*/ 771046 w 5769111"/>
                <a:gd name="connsiteY25" fmla="*/ 4817913 h 6229400"/>
                <a:gd name="connsiteX26" fmla="*/ 0 w 5769111"/>
                <a:gd name="connsiteY26" fmla="*/ 3263748 h 6229400"/>
                <a:gd name="connsiteX27" fmla="*/ 3882695 w 5769111"/>
                <a:gd name="connsiteY27"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769111" h="6229400">
                  <a:moveTo>
                    <a:pt x="3882695" y="0"/>
                  </a:moveTo>
                  <a:cubicBezTo>
                    <a:pt x="4601253" y="0"/>
                    <a:pt x="5210727" y="205477"/>
                    <a:pt x="5691883" y="557381"/>
                  </a:cubicBezTo>
                  <a:lnTo>
                    <a:pt x="5769111" y="620523"/>
                  </a:lnTo>
                  <a:lnTo>
                    <a:pt x="5769111" y="1675390"/>
                  </a:lnTo>
                  <a:lnTo>
                    <a:pt x="5711488" y="1585205"/>
                  </a:lnTo>
                  <a:cubicBezTo>
                    <a:pt x="5665942" y="1521390"/>
                    <a:pt x="5617428" y="1460432"/>
                    <a:pt x="5566027" y="1402571"/>
                  </a:cubicBezTo>
                  <a:cubicBezTo>
                    <a:pt x="5367411" y="1179058"/>
                    <a:pt x="5129563" y="1005460"/>
                    <a:pt x="4858734" y="886639"/>
                  </a:cubicBezTo>
                  <a:cubicBezTo>
                    <a:pt x="4568779" y="759363"/>
                    <a:pt x="4240327" y="694858"/>
                    <a:pt x="3882695" y="694858"/>
                  </a:cubicBezTo>
                  <a:cubicBezTo>
                    <a:pt x="3504835" y="694858"/>
                    <a:pt x="3105151" y="767471"/>
                    <a:pt x="2727046" y="905053"/>
                  </a:cubicBezTo>
                  <a:cubicBezTo>
                    <a:pt x="2352985" y="1041013"/>
                    <a:pt x="1996826" y="1241132"/>
                    <a:pt x="1697186" y="1483638"/>
                  </a:cubicBezTo>
                  <a:cubicBezTo>
                    <a:pt x="1397913" y="1725796"/>
                    <a:pt x="1153199" y="2012308"/>
                    <a:pt x="989279" y="2312139"/>
                  </a:cubicBezTo>
                  <a:cubicBezTo>
                    <a:pt x="820946" y="2620077"/>
                    <a:pt x="735615" y="2940290"/>
                    <a:pt x="735615" y="3263863"/>
                  </a:cubicBezTo>
                  <a:cubicBezTo>
                    <a:pt x="735615" y="3573074"/>
                    <a:pt x="863980" y="3752464"/>
                    <a:pt x="1154424" y="4128614"/>
                  </a:cubicBezTo>
                  <a:cubicBezTo>
                    <a:pt x="1227127" y="4222767"/>
                    <a:pt x="1302282" y="4320162"/>
                    <a:pt x="1379768" y="4427981"/>
                  </a:cubicBezTo>
                  <a:cubicBezTo>
                    <a:pt x="1653784" y="4809458"/>
                    <a:pt x="1934912" y="5080685"/>
                    <a:pt x="2239456" y="5256947"/>
                  </a:cubicBezTo>
                  <a:cubicBezTo>
                    <a:pt x="2562268" y="5443863"/>
                    <a:pt x="2932037" y="5534658"/>
                    <a:pt x="3369727" y="5534658"/>
                  </a:cubicBezTo>
                  <a:cubicBezTo>
                    <a:pt x="3618120" y="5534658"/>
                    <a:pt x="3849103" y="5478491"/>
                    <a:pt x="4096760" y="5357817"/>
                  </a:cubicBezTo>
                  <a:cubicBezTo>
                    <a:pt x="4351037" y="5233901"/>
                    <a:pt x="4602740" y="5053238"/>
                    <a:pt x="4881905" y="4847212"/>
                  </a:cubicBezTo>
                  <a:cubicBezTo>
                    <a:pt x="4947375" y="4798920"/>
                    <a:pt x="5012599" y="4751322"/>
                    <a:pt x="5075739" y="4705346"/>
                  </a:cubicBezTo>
                  <a:cubicBezTo>
                    <a:pt x="5327320" y="4521990"/>
                    <a:pt x="5568418" y="4346256"/>
                    <a:pt x="5759930" y="4166809"/>
                  </a:cubicBezTo>
                  <a:lnTo>
                    <a:pt x="5769111" y="4157764"/>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Graphic 6" descr="市场营销">
            <a:extLst>
              <a:ext uri="{FF2B5EF4-FFF2-40B4-BE49-F238E27FC236}">
                <a16:creationId xmlns:a16="http://schemas.microsoft.com/office/drawing/2014/main" id="{D258AAA9-734B-A6FA-9328-C49443A3EB5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21726" y="1629089"/>
            <a:ext cx="3620021" cy="3620021"/>
          </a:xfrm>
          <a:prstGeom prst="rect">
            <a:avLst/>
          </a:prstGeom>
        </p:spPr>
      </p:pic>
    </p:spTree>
    <p:extLst>
      <p:ext uri="{BB962C8B-B14F-4D97-AF65-F5344CB8AC3E}">
        <p14:creationId xmlns:p14="http://schemas.microsoft.com/office/powerpoint/2010/main" val="14405922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标题 1">
            <a:extLst>
              <a:ext uri="{FF2B5EF4-FFF2-40B4-BE49-F238E27FC236}">
                <a16:creationId xmlns:a16="http://schemas.microsoft.com/office/drawing/2014/main" id="{E8B0C0FB-D56F-6EFD-D41F-A9B32ABA6D04}"/>
              </a:ext>
            </a:extLst>
          </p:cNvPr>
          <p:cNvSpPr>
            <a:spLocks noGrp="1"/>
          </p:cNvSpPr>
          <p:nvPr>
            <p:ph type="title"/>
          </p:nvPr>
        </p:nvSpPr>
        <p:spPr>
          <a:xfrm>
            <a:off x="838200" y="365125"/>
            <a:ext cx="10515600" cy="1325563"/>
          </a:xfrm>
        </p:spPr>
        <p:txBody>
          <a:bodyPr>
            <a:normAutofit/>
          </a:bodyPr>
          <a:lstStyle/>
          <a:p>
            <a:r>
              <a:rPr kumimoji="1" lang="en-US" altLang="zh-CN">
                <a:latin typeface="Times New Roman" panose="02020603050405020304" pitchFamily="18" charset="0"/>
                <a:cs typeface="Times New Roman" panose="02020603050405020304" pitchFamily="18" charset="0"/>
              </a:rPr>
              <a:t>Discussion 2 – </a:t>
            </a:r>
            <a:r>
              <a:rPr kumimoji="1" lang="en-GB" altLang="zh-CN">
                <a:latin typeface="Times New Roman" panose="02020603050405020304" pitchFamily="18" charset="0"/>
                <a:cs typeface="Times New Roman" panose="02020603050405020304" pitchFamily="18" charset="0"/>
              </a:rPr>
              <a:t>ADS Testing Practice</a:t>
            </a:r>
            <a:endParaRPr kumimoji="1" lang="zh-CN" altLang="en-US" dirty="0"/>
          </a:p>
        </p:txBody>
      </p:sp>
      <p:sp>
        <p:nvSpPr>
          <p:cNvPr id="28"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内容占位符 2">
            <a:extLst>
              <a:ext uri="{FF2B5EF4-FFF2-40B4-BE49-F238E27FC236}">
                <a16:creationId xmlns:a16="http://schemas.microsoft.com/office/drawing/2014/main" id="{E53C3737-13B8-03F1-10E6-106BD3AE6D99}"/>
              </a:ext>
            </a:extLst>
          </p:cNvPr>
          <p:cNvSpPr>
            <a:spLocks noGrp="1"/>
          </p:cNvSpPr>
          <p:nvPr>
            <p:ph idx="1"/>
          </p:nvPr>
        </p:nvSpPr>
        <p:spPr>
          <a:xfrm>
            <a:off x="1311165" y="1783584"/>
            <a:ext cx="10515600" cy="4351338"/>
          </a:xfrm>
        </p:spPr>
        <p:txBody>
          <a:bodyPr>
            <a:normAutofit/>
          </a:bodyPr>
          <a:lstStyle/>
          <a:p>
            <a:pPr marL="0" indent="0">
              <a:buNone/>
            </a:pPr>
            <a:r>
              <a:rPr kumimoji="1" lang="en-US" altLang="zh-CN" b="1" dirty="0">
                <a:latin typeface="Times New Roman" panose="02020603050405020304" pitchFamily="18" charset="0"/>
                <a:cs typeface="Times New Roman" panose="02020603050405020304" pitchFamily="18" charset="0"/>
              </a:rPr>
              <a:t>2.    Foundation Models.</a:t>
            </a:r>
          </a:p>
          <a:p>
            <a:pPr marL="0" indent="0">
              <a:spcBef>
                <a:spcPts val="0"/>
              </a:spcBef>
              <a:buNone/>
            </a:pPr>
            <a:r>
              <a:rPr kumimoji="1" lang="en-US" altLang="zh-CN" i="1" dirty="0">
                <a:latin typeface="Times New Roman" panose="02020603050405020304" pitchFamily="18" charset="0"/>
                <a:cs typeface="Times New Roman" panose="02020603050405020304" pitchFamily="18" charset="0"/>
              </a:rPr>
              <a:t>       </a:t>
            </a:r>
            <a:r>
              <a:rPr kumimoji="1" lang="en-US" altLang="zh-CN" i="1" dirty="0">
                <a:solidFill>
                  <a:schemeClr val="tx1">
                    <a:lumMod val="50000"/>
                    <a:lumOff val="50000"/>
                  </a:schemeClr>
                </a:solidFill>
                <a:latin typeface="Times New Roman" panose="02020603050405020304" pitchFamily="18" charset="0"/>
                <a:cs typeface="Times New Roman" panose="02020603050405020304" pitchFamily="18" charset="0"/>
              </a:rPr>
              <a:t>Please simply make identification first and introduce your</a:t>
            </a:r>
          </a:p>
          <a:p>
            <a:pPr marL="0" indent="0">
              <a:spcBef>
                <a:spcPts val="0"/>
              </a:spcBef>
              <a:buNone/>
            </a:pPr>
            <a:r>
              <a:rPr kumimoji="1" lang="en-US" altLang="zh-CN" i="1" dirty="0">
                <a:solidFill>
                  <a:schemeClr val="tx1">
                    <a:lumMod val="50000"/>
                    <a:lumOff val="50000"/>
                  </a:schemeClr>
                </a:solidFill>
                <a:latin typeface="Times New Roman" panose="02020603050405020304" pitchFamily="18" charset="0"/>
                <a:cs typeface="Times New Roman" panose="02020603050405020304" pitchFamily="18" charset="0"/>
              </a:rPr>
              <a:t>       experience, then discuss the relevant pros and cons.</a:t>
            </a:r>
          </a:p>
          <a:p>
            <a:endParaRPr kumimoji="1" lang="en-US" altLang="zh-CN" dirty="0"/>
          </a:p>
          <a:p>
            <a:pPr lvl="1"/>
            <a:r>
              <a:rPr kumimoji="1" lang="en-US" altLang="zh-CN" dirty="0">
                <a:latin typeface="Times New Roman" panose="02020603050405020304" pitchFamily="18" charset="0"/>
                <a:cs typeface="Times New Roman" panose="02020603050405020304" pitchFamily="18" charset="0"/>
              </a:rPr>
              <a:t>FMs for ADS Testing</a:t>
            </a:r>
          </a:p>
          <a:p>
            <a:pPr lvl="2"/>
            <a:r>
              <a:rPr kumimoji="1" lang="en-US" altLang="zh-CN" dirty="0">
                <a:latin typeface="Times New Roman" panose="02020603050405020304" pitchFamily="18" charset="0"/>
                <a:cs typeface="Times New Roman" panose="02020603050405020304" pitchFamily="18" charset="0"/>
              </a:rPr>
              <a:t>Generate Critical Scenarios</a:t>
            </a:r>
          </a:p>
          <a:p>
            <a:pPr lvl="2"/>
            <a:r>
              <a:rPr kumimoji="1" lang="en-US" altLang="zh-CN" dirty="0">
                <a:latin typeface="Times New Roman" panose="02020603050405020304" pitchFamily="18" charset="0"/>
                <a:cs typeface="Times New Roman" panose="02020603050405020304" pitchFamily="18" charset="0"/>
              </a:rPr>
              <a:t>Retraining ADS</a:t>
            </a:r>
          </a:p>
          <a:p>
            <a:pPr lvl="2"/>
            <a:r>
              <a:rPr kumimoji="1" lang="en-US" altLang="zh-CN" dirty="0">
                <a:latin typeface="Times New Roman" panose="02020603050405020304" pitchFamily="18" charset="0"/>
                <a:cs typeface="Times New Roman" panose="02020603050405020304" pitchFamily="18" charset="0"/>
              </a:rPr>
              <a:t>Other…</a:t>
            </a:r>
          </a:p>
          <a:p>
            <a:pPr lvl="1"/>
            <a:r>
              <a:rPr kumimoji="1" lang="en-US" altLang="zh-CN" dirty="0">
                <a:latin typeface="Times New Roman" panose="02020603050405020304" pitchFamily="18" charset="0"/>
                <a:cs typeface="Times New Roman" panose="02020603050405020304" pitchFamily="18" charset="0"/>
              </a:rPr>
              <a:t>FMs-based ADS</a:t>
            </a:r>
          </a:p>
          <a:p>
            <a:pPr lvl="2"/>
            <a:r>
              <a:rPr lang="en-GB" altLang="zh-CN" b="0" i="0" u="none" strike="noStrike" dirty="0">
                <a:effectLst/>
                <a:latin typeface="Times New Roman" panose="02020603050405020304" pitchFamily="18" charset="0"/>
                <a:cs typeface="Times New Roman" panose="02020603050405020304" pitchFamily="18" charset="0"/>
              </a:rPr>
              <a:t>Natural language interaction</a:t>
            </a:r>
          </a:p>
          <a:p>
            <a:pPr lvl="2"/>
            <a:r>
              <a:rPr kumimoji="1" lang="en-US" altLang="zh-CN" dirty="0">
                <a:latin typeface="Times New Roman" panose="02020603050405020304" pitchFamily="18" charset="0"/>
                <a:cs typeface="Times New Roman" panose="02020603050405020304" pitchFamily="18" charset="0"/>
              </a:rPr>
              <a:t>Other…</a:t>
            </a:r>
          </a:p>
        </p:txBody>
      </p:sp>
    </p:spTree>
    <p:extLst>
      <p:ext uri="{BB962C8B-B14F-4D97-AF65-F5344CB8AC3E}">
        <p14:creationId xmlns:p14="http://schemas.microsoft.com/office/powerpoint/2010/main" val="19593119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709F1D5-B0F1-4714-A239-E5B61C1619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228FB460-D3FF-4440-A020-05982A09E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0546" y="1011045"/>
            <a:ext cx="4369859" cy="4369859"/>
          </a:xfrm>
          <a:prstGeom prst="roundRect">
            <a:avLst>
              <a:gd name="adj" fmla="val 275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E09EA628-5905-FE1A-0160-E25FE74621FA}"/>
              </a:ext>
            </a:extLst>
          </p:cNvPr>
          <p:cNvSpPr>
            <a:spLocks noGrp="1"/>
          </p:cNvSpPr>
          <p:nvPr>
            <p:ph type="title"/>
          </p:nvPr>
        </p:nvSpPr>
        <p:spPr>
          <a:xfrm>
            <a:off x="956826" y="1112969"/>
            <a:ext cx="3937298" cy="4166010"/>
          </a:xfrm>
        </p:spPr>
        <p:txBody>
          <a:bodyPr>
            <a:normAutofit/>
          </a:bodyPr>
          <a:lstStyle/>
          <a:p>
            <a:r>
              <a:rPr kumimoji="1" lang="en-GB" altLang="zh-CN" dirty="0">
                <a:solidFill>
                  <a:srgbClr val="FFFFFF"/>
                </a:solidFill>
                <a:latin typeface="Times New Roman" panose="02020603050405020304" pitchFamily="18" charset="0"/>
                <a:cs typeface="Times New Roman" panose="02020603050405020304" pitchFamily="18" charset="0"/>
              </a:rPr>
              <a:t>Discussion 3 – Attack and </a:t>
            </a:r>
            <a:r>
              <a:rPr kumimoji="1" lang="en-GB" altLang="zh-CN" dirty="0" err="1">
                <a:solidFill>
                  <a:srgbClr val="FFFFFF"/>
                </a:solidFill>
                <a:latin typeface="Times New Roman" panose="02020603050405020304" pitchFamily="18" charset="0"/>
                <a:cs typeface="Times New Roman" panose="02020603050405020304" pitchFamily="18" charset="0"/>
              </a:rPr>
              <a:t>Defense</a:t>
            </a:r>
            <a:endParaRPr kumimoji="1" lang="zh-CN" altLang="en-US" dirty="0">
              <a:solidFill>
                <a:srgbClr val="FFFFFF"/>
              </a:solidFill>
              <a:latin typeface="Times New Roman" panose="02020603050405020304" pitchFamily="18" charset="0"/>
              <a:cs typeface="Times New Roman" panose="02020603050405020304" pitchFamily="18" charset="0"/>
            </a:endParaRPr>
          </a:p>
        </p:txBody>
      </p:sp>
      <p:sp>
        <p:nvSpPr>
          <p:cNvPr id="12" name="Freeform: Shape 11">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内容占位符 2">
            <a:extLst>
              <a:ext uri="{FF2B5EF4-FFF2-40B4-BE49-F238E27FC236}">
                <a16:creationId xmlns:a16="http://schemas.microsoft.com/office/drawing/2014/main" id="{30228F15-40E8-6DEA-2968-8553A0CCB2BA}"/>
              </a:ext>
            </a:extLst>
          </p:cNvPr>
          <p:cNvSpPr>
            <a:spLocks noGrp="1"/>
          </p:cNvSpPr>
          <p:nvPr>
            <p:ph idx="1"/>
          </p:nvPr>
        </p:nvSpPr>
        <p:spPr>
          <a:xfrm>
            <a:off x="6096000" y="1112969"/>
            <a:ext cx="5580993" cy="4889350"/>
          </a:xfrm>
        </p:spPr>
        <p:txBody>
          <a:bodyPr anchor="t">
            <a:normAutofit/>
          </a:bodyPr>
          <a:lstStyle/>
          <a:p>
            <a:pPr marL="514350" indent="-514350">
              <a:buAutoNum type="arabicPeriod"/>
            </a:pPr>
            <a:r>
              <a:rPr kumimoji="1" lang="en-US" altLang="zh-CN" b="1" dirty="0">
                <a:latin typeface="Times New Roman" panose="02020603050405020304" pitchFamily="18" charset="0"/>
                <a:cs typeface="Times New Roman" panose="02020603050405020304" pitchFamily="18" charset="0"/>
              </a:rPr>
              <a:t>Attacks and Defenses</a:t>
            </a:r>
            <a:r>
              <a:rPr kumimoji="1" lang="en-US" altLang="zh-CN" dirty="0">
                <a:latin typeface="Times New Roman" panose="02020603050405020304" pitchFamily="18" charset="0"/>
                <a:cs typeface="Times New Roman" panose="02020603050405020304" pitchFamily="18" charset="0"/>
              </a:rPr>
              <a:t>.</a:t>
            </a:r>
          </a:p>
          <a:p>
            <a:pPr marL="0" indent="0">
              <a:spcBef>
                <a:spcPts val="0"/>
              </a:spcBef>
              <a:buNone/>
            </a:pPr>
            <a:r>
              <a:rPr kumimoji="1" lang="en-US" altLang="zh-CN" i="1" dirty="0">
                <a:latin typeface="Times New Roman" panose="02020603050405020304" pitchFamily="18" charset="0"/>
                <a:cs typeface="Times New Roman" panose="02020603050405020304" pitchFamily="18" charset="0"/>
              </a:rPr>
              <a:t>      </a:t>
            </a:r>
            <a:r>
              <a:rPr kumimoji="1" lang="en-US" altLang="zh-CN" i="1" dirty="0">
                <a:solidFill>
                  <a:schemeClr val="tx1">
                    <a:lumMod val="50000"/>
                    <a:lumOff val="50000"/>
                  </a:schemeClr>
                </a:solidFill>
                <a:latin typeface="Times New Roman" panose="02020603050405020304" pitchFamily="18" charset="0"/>
                <a:cs typeface="Times New Roman" panose="02020603050405020304" pitchFamily="18" charset="0"/>
              </a:rPr>
              <a:t>Please simply make identification</a:t>
            </a:r>
          </a:p>
          <a:p>
            <a:pPr marL="0" indent="0">
              <a:spcBef>
                <a:spcPts val="0"/>
              </a:spcBef>
              <a:buNone/>
            </a:pPr>
            <a:r>
              <a:rPr kumimoji="1" lang="en-US" altLang="zh-CN" i="1" dirty="0">
                <a:solidFill>
                  <a:schemeClr val="tx1">
                    <a:lumMod val="50000"/>
                    <a:lumOff val="50000"/>
                  </a:schemeClr>
                </a:solidFill>
                <a:latin typeface="Times New Roman" panose="02020603050405020304" pitchFamily="18" charset="0"/>
                <a:cs typeface="Times New Roman" panose="02020603050405020304" pitchFamily="18" charset="0"/>
              </a:rPr>
              <a:t>      first and introduce your testing.</a:t>
            </a:r>
          </a:p>
          <a:p>
            <a:pPr marL="0" indent="0">
              <a:spcBef>
                <a:spcPts val="0"/>
              </a:spcBef>
              <a:buNone/>
            </a:pPr>
            <a:endParaRPr kumimoji="1" lang="en-US" altLang="zh-CN" dirty="0">
              <a:latin typeface="Times New Roman" panose="02020603050405020304" pitchFamily="18" charset="0"/>
              <a:cs typeface="Times New Roman" panose="02020603050405020304" pitchFamily="18" charset="0"/>
            </a:endParaRPr>
          </a:p>
          <a:p>
            <a:pPr marL="914400" lvl="1" indent="-457200">
              <a:buAutoNum type="alphaUcPeriod"/>
            </a:pPr>
            <a:r>
              <a:rPr kumimoji="1" lang="en-US" altLang="zh-CN" sz="2000" dirty="0">
                <a:latin typeface="Times New Roman" panose="02020603050405020304" pitchFamily="18" charset="0"/>
                <a:cs typeface="Times New Roman" panose="02020603050405020304" pitchFamily="18" charset="0"/>
              </a:rPr>
              <a:t>Attacks</a:t>
            </a:r>
          </a:p>
          <a:p>
            <a:pPr lvl="3"/>
            <a:r>
              <a:rPr kumimoji="1" lang="en-US" altLang="zh-CN" sz="2000" dirty="0">
                <a:latin typeface="Times New Roman" panose="02020603050405020304" pitchFamily="18" charset="0"/>
                <a:cs typeface="Times New Roman" panose="02020603050405020304" pitchFamily="18" charset="0"/>
              </a:rPr>
              <a:t>Adversarial Attack</a:t>
            </a:r>
          </a:p>
          <a:p>
            <a:pPr lvl="3"/>
            <a:r>
              <a:rPr kumimoji="1" lang="en-US" altLang="zh-CN" sz="2000" dirty="0">
                <a:latin typeface="Times New Roman" panose="02020603050405020304" pitchFamily="18" charset="0"/>
                <a:cs typeface="Times New Roman" panose="02020603050405020304" pitchFamily="18" charset="0"/>
              </a:rPr>
              <a:t>Cyber Attack</a:t>
            </a:r>
          </a:p>
          <a:p>
            <a:pPr lvl="3"/>
            <a:r>
              <a:rPr kumimoji="1" lang="en-US" altLang="zh-CN" sz="2000" dirty="0">
                <a:latin typeface="Times New Roman" panose="02020603050405020304" pitchFamily="18" charset="0"/>
                <a:cs typeface="Times New Roman" panose="02020603050405020304" pitchFamily="18" charset="0"/>
              </a:rPr>
              <a:t>Sensor Attack</a:t>
            </a:r>
          </a:p>
          <a:p>
            <a:pPr lvl="3"/>
            <a:r>
              <a:rPr kumimoji="1" lang="en-US" altLang="zh-CN" sz="2000" dirty="0">
                <a:latin typeface="Times New Roman" panose="02020603050405020304" pitchFamily="18" charset="0"/>
                <a:cs typeface="Times New Roman" panose="02020603050405020304" pitchFamily="18" charset="0"/>
              </a:rPr>
              <a:t>Replay Attack</a:t>
            </a:r>
          </a:p>
          <a:p>
            <a:pPr lvl="3"/>
            <a:r>
              <a:rPr kumimoji="1" lang="en-US" altLang="zh-CN" sz="2000" dirty="0">
                <a:latin typeface="Times New Roman" panose="02020603050405020304" pitchFamily="18" charset="0"/>
                <a:cs typeface="Times New Roman" panose="02020603050405020304" pitchFamily="18" charset="0"/>
              </a:rPr>
              <a:t>Other…</a:t>
            </a:r>
          </a:p>
          <a:p>
            <a:pPr marL="0" indent="0">
              <a:spcBef>
                <a:spcPts val="0"/>
              </a:spcBef>
              <a:buNone/>
            </a:pPr>
            <a:endParaRPr kumimoji="1" lang="en-US" altLang="zh-CN" i="1" dirty="0">
              <a:latin typeface="Times New Roman" panose="02020603050405020304" pitchFamily="18" charset="0"/>
              <a:cs typeface="Times New Roman" panose="02020603050405020304" pitchFamily="18" charset="0"/>
            </a:endParaRPr>
          </a:p>
          <a:p>
            <a:endParaRPr kumimoji="1" lang="zh-CN" altLang="en-US" dirty="0"/>
          </a:p>
        </p:txBody>
      </p:sp>
      <p:sp>
        <p:nvSpPr>
          <p:cNvPr id="18" name="Freeform: Shape 17">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18308"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764199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DDBB197-D710-4A4F-A9CA-FD2177498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75D1CFA-2CDB-4B64-BD9F-85744E8DA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4DF71AA7-0D75-3A87-EFBB-5C370E0AFCFA}"/>
              </a:ext>
            </a:extLst>
          </p:cNvPr>
          <p:cNvSpPr>
            <a:spLocks noGrp="1"/>
          </p:cNvSpPr>
          <p:nvPr>
            <p:ph type="title"/>
          </p:nvPr>
        </p:nvSpPr>
        <p:spPr>
          <a:xfrm>
            <a:off x="804672" y="445603"/>
            <a:ext cx="4977976" cy="1454051"/>
          </a:xfrm>
        </p:spPr>
        <p:txBody>
          <a:bodyPr>
            <a:normAutofit/>
          </a:bodyPr>
          <a:lstStyle/>
          <a:p>
            <a:r>
              <a:rPr kumimoji="1" lang="en-GB" altLang="zh-CN" sz="3600" dirty="0">
                <a:solidFill>
                  <a:schemeClr val="tx2"/>
                </a:solidFill>
                <a:latin typeface="Times New Roman" panose="02020603050405020304" pitchFamily="18" charset="0"/>
                <a:cs typeface="Times New Roman" panose="02020603050405020304" pitchFamily="18" charset="0"/>
              </a:rPr>
              <a:t>Discussion 3 – </a:t>
            </a:r>
            <a:br>
              <a:rPr kumimoji="1" lang="en-GB" altLang="zh-CN" sz="3600" dirty="0">
                <a:solidFill>
                  <a:schemeClr val="tx2"/>
                </a:solidFill>
                <a:latin typeface="Times New Roman" panose="02020603050405020304" pitchFamily="18" charset="0"/>
                <a:cs typeface="Times New Roman" panose="02020603050405020304" pitchFamily="18" charset="0"/>
              </a:rPr>
            </a:br>
            <a:r>
              <a:rPr kumimoji="1" lang="en-GB" altLang="zh-CN" sz="3600" dirty="0">
                <a:solidFill>
                  <a:schemeClr val="tx2"/>
                </a:solidFill>
                <a:latin typeface="Times New Roman" panose="02020603050405020304" pitchFamily="18" charset="0"/>
                <a:cs typeface="Times New Roman" panose="02020603050405020304" pitchFamily="18" charset="0"/>
              </a:rPr>
              <a:t>Attack and </a:t>
            </a:r>
            <a:r>
              <a:rPr kumimoji="1" lang="en-GB" altLang="zh-CN" sz="3600" dirty="0" err="1">
                <a:solidFill>
                  <a:schemeClr val="tx2"/>
                </a:solidFill>
                <a:latin typeface="Times New Roman" panose="02020603050405020304" pitchFamily="18" charset="0"/>
                <a:cs typeface="Times New Roman" panose="02020603050405020304" pitchFamily="18" charset="0"/>
              </a:rPr>
              <a:t>Defense</a:t>
            </a:r>
            <a:endParaRPr kumimoji="1" lang="zh-CN" altLang="en-US" sz="3600" dirty="0">
              <a:solidFill>
                <a:schemeClr val="tx2"/>
              </a:solidFill>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B97FA3B4-929F-2E31-E8AE-A6EF7E4674AC}"/>
              </a:ext>
            </a:extLst>
          </p:cNvPr>
          <p:cNvSpPr>
            <a:spLocks noGrp="1"/>
          </p:cNvSpPr>
          <p:nvPr>
            <p:ph idx="1"/>
          </p:nvPr>
        </p:nvSpPr>
        <p:spPr>
          <a:xfrm>
            <a:off x="804672" y="2154621"/>
            <a:ext cx="4977578" cy="4703379"/>
          </a:xfrm>
        </p:spPr>
        <p:txBody>
          <a:bodyPr anchor="ctr">
            <a:noAutofit/>
          </a:bodyPr>
          <a:lstStyle/>
          <a:p>
            <a:pPr marL="514350" indent="-514350">
              <a:buAutoNum type="arabicPeriod"/>
            </a:pPr>
            <a:r>
              <a:rPr kumimoji="1" lang="en-US" altLang="zh-CN" sz="2000" b="1" dirty="0">
                <a:solidFill>
                  <a:schemeClr val="tx2"/>
                </a:solidFill>
                <a:latin typeface="Times New Roman" panose="02020603050405020304" pitchFamily="18" charset="0"/>
                <a:cs typeface="Times New Roman" panose="02020603050405020304" pitchFamily="18" charset="0"/>
              </a:rPr>
              <a:t>Attacks and Defenses</a:t>
            </a:r>
            <a:r>
              <a:rPr kumimoji="1" lang="en-US" altLang="zh-CN" sz="2000" dirty="0">
                <a:solidFill>
                  <a:schemeClr val="tx2"/>
                </a:solidFill>
                <a:latin typeface="Times New Roman" panose="02020603050405020304" pitchFamily="18" charset="0"/>
                <a:cs typeface="Times New Roman" panose="02020603050405020304" pitchFamily="18" charset="0"/>
              </a:rPr>
              <a:t>.</a:t>
            </a:r>
          </a:p>
          <a:p>
            <a:pPr marL="0" indent="0">
              <a:spcBef>
                <a:spcPts val="0"/>
              </a:spcBef>
              <a:buNone/>
            </a:pPr>
            <a:r>
              <a:rPr kumimoji="1" lang="en-US" altLang="zh-CN" sz="2000" i="1" dirty="0">
                <a:solidFill>
                  <a:schemeClr val="tx2"/>
                </a:solidFill>
                <a:latin typeface="Times New Roman" panose="02020603050405020304" pitchFamily="18" charset="0"/>
                <a:cs typeface="Times New Roman" panose="02020603050405020304" pitchFamily="18" charset="0"/>
              </a:rPr>
              <a:t>        </a:t>
            </a:r>
            <a:r>
              <a:rPr kumimoji="1" lang="en-US" altLang="zh-CN" sz="2000" i="1" dirty="0">
                <a:solidFill>
                  <a:schemeClr val="tx1">
                    <a:lumMod val="50000"/>
                    <a:lumOff val="50000"/>
                  </a:schemeClr>
                </a:solidFill>
                <a:latin typeface="Times New Roman" panose="02020603050405020304" pitchFamily="18" charset="0"/>
                <a:cs typeface="Times New Roman" panose="02020603050405020304" pitchFamily="18" charset="0"/>
              </a:rPr>
              <a:t>Please simply make identification first</a:t>
            </a:r>
          </a:p>
          <a:p>
            <a:pPr marL="0" indent="0">
              <a:spcBef>
                <a:spcPts val="0"/>
              </a:spcBef>
              <a:buNone/>
            </a:pPr>
            <a:r>
              <a:rPr kumimoji="1" lang="en-US" altLang="zh-CN" sz="2000" i="1" dirty="0">
                <a:solidFill>
                  <a:schemeClr val="tx1">
                    <a:lumMod val="50000"/>
                    <a:lumOff val="50000"/>
                  </a:schemeClr>
                </a:solidFill>
                <a:latin typeface="Times New Roman" panose="02020603050405020304" pitchFamily="18" charset="0"/>
                <a:cs typeface="Times New Roman" panose="02020603050405020304" pitchFamily="18" charset="0"/>
              </a:rPr>
              <a:t>        and introduce your testing experience.</a:t>
            </a:r>
          </a:p>
          <a:p>
            <a:pPr marL="0" indent="0">
              <a:spcBef>
                <a:spcPts val="0"/>
              </a:spcBef>
              <a:buNone/>
            </a:pPr>
            <a:endParaRPr kumimoji="1" lang="en-US" altLang="zh-CN" sz="2000" i="1" dirty="0">
              <a:solidFill>
                <a:schemeClr val="tx2"/>
              </a:solidFill>
              <a:latin typeface="Times New Roman" panose="02020603050405020304" pitchFamily="18" charset="0"/>
              <a:cs typeface="Times New Roman" panose="02020603050405020304" pitchFamily="18" charset="0"/>
            </a:endParaRPr>
          </a:p>
          <a:p>
            <a:pPr lvl="1"/>
            <a:r>
              <a:rPr kumimoji="1" lang="en-US" altLang="zh-CN" sz="2000" dirty="0">
                <a:solidFill>
                  <a:schemeClr val="tx2"/>
                </a:solidFill>
                <a:latin typeface="Times New Roman" panose="02020603050405020304" pitchFamily="18" charset="0"/>
                <a:cs typeface="Times New Roman" panose="02020603050405020304" pitchFamily="18" charset="0"/>
              </a:rPr>
              <a:t>B.    Defenses</a:t>
            </a:r>
          </a:p>
          <a:p>
            <a:pPr lvl="2"/>
            <a:r>
              <a:rPr kumimoji="1" lang="en-US" altLang="zh-CN" dirty="0">
                <a:solidFill>
                  <a:schemeClr val="tx2"/>
                </a:solidFill>
                <a:latin typeface="Times New Roman" panose="02020603050405020304" pitchFamily="18" charset="0"/>
                <a:cs typeface="Times New Roman" panose="02020603050405020304" pitchFamily="18" charset="0"/>
              </a:rPr>
              <a:t>Adversarial Training</a:t>
            </a:r>
          </a:p>
          <a:p>
            <a:pPr lvl="2"/>
            <a:r>
              <a:rPr kumimoji="1" lang="en-US" altLang="zh-CN" dirty="0">
                <a:solidFill>
                  <a:schemeClr val="tx2"/>
                </a:solidFill>
                <a:latin typeface="Times New Roman" panose="02020603050405020304" pitchFamily="18" charset="0"/>
                <a:cs typeface="Times New Roman" panose="02020603050405020304" pitchFamily="18" charset="0"/>
              </a:rPr>
              <a:t>Secure Protocol</a:t>
            </a:r>
          </a:p>
          <a:p>
            <a:pPr lvl="2"/>
            <a:r>
              <a:rPr kumimoji="1" lang="en-US" altLang="zh-CN" dirty="0">
                <a:solidFill>
                  <a:schemeClr val="tx2"/>
                </a:solidFill>
                <a:latin typeface="Times New Roman" panose="02020603050405020304" pitchFamily="18" charset="0"/>
                <a:cs typeface="Times New Roman" panose="02020603050405020304" pitchFamily="18" charset="0"/>
              </a:rPr>
              <a:t>Multi-sensor fusion</a:t>
            </a:r>
          </a:p>
          <a:p>
            <a:pPr lvl="2"/>
            <a:r>
              <a:rPr kumimoji="1" lang="en-US" altLang="zh-CN" dirty="0">
                <a:solidFill>
                  <a:schemeClr val="tx2"/>
                </a:solidFill>
                <a:latin typeface="Times New Roman" panose="02020603050405020304" pitchFamily="18" charset="0"/>
                <a:cs typeface="Times New Roman" panose="02020603050405020304" pitchFamily="18" charset="0"/>
              </a:rPr>
              <a:t>Tools</a:t>
            </a:r>
          </a:p>
          <a:p>
            <a:pPr lvl="3"/>
            <a:r>
              <a:rPr kumimoji="1" lang="en-US" altLang="zh-CN" sz="2000" i="1" dirty="0">
                <a:solidFill>
                  <a:schemeClr val="tx2"/>
                </a:solidFill>
                <a:latin typeface="Times New Roman" panose="02020603050405020304" pitchFamily="18" charset="0"/>
                <a:cs typeface="Times New Roman" panose="02020603050405020304" pitchFamily="18" charset="0"/>
              </a:rPr>
              <a:t>Clever-Hans</a:t>
            </a:r>
          </a:p>
          <a:p>
            <a:pPr lvl="3"/>
            <a:r>
              <a:rPr kumimoji="1" lang="en-US" altLang="zh-CN" sz="2000" i="1" dirty="0">
                <a:solidFill>
                  <a:schemeClr val="tx2"/>
                </a:solidFill>
                <a:latin typeface="Times New Roman" panose="02020603050405020304" pitchFamily="18" charset="0"/>
                <a:cs typeface="Times New Roman" panose="02020603050405020304" pitchFamily="18" charset="0"/>
              </a:rPr>
              <a:t>TF-Defense</a:t>
            </a:r>
          </a:p>
          <a:p>
            <a:pPr lvl="3"/>
            <a:r>
              <a:rPr kumimoji="1" lang="en-US" altLang="zh-CN" sz="2000" i="1" dirty="0">
                <a:solidFill>
                  <a:schemeClr val="tx2"/>
                </a:solidFill>
                <a:latin typeface="Times New Roman" panose="02020603050405020304" pitchFamily="18" charset="0"/>
                <a:cs typeface="Times New Roman" panose="02020603050405020304" pitchFamily="18" charset="0"/>
              </a:rPr>
              <a:t>Other…</a:t>
            </a:r>
          </a:p>
          <a:p>
            <a:pPr lvl="2"/>
            <a:r>
              <a:rPr kumimoji="1" lang="en-US" altLang="zh-CN" dirty="0">
                <a:solidFill>
                  <a:schemeClr val="tx2"/>
                </a:solidFill>
                <a:latin typeface="Times New Roman" panose="02020603050405020304" pitchFamily="18" charset="0"/>
                <a:cs typeface="Times New Roman" panose="02020603050405020304" pitchFamily="18" charset="0"/>
              </a:rPr>
              <a:t>Other…</a:t>
            </a:r>
          </a:p>
          <a:p>
            <a:pPr lvl="2"/>
            <a:endParaRPr kumimoji="1" lang="zh-CN" altLang="en-US" dirty="0">
              <a:solidFill>
                <a:schemeClr val="tx2"/>
              </a:solidFill>
            </a:endParaRPr>
          </a:p>
        </p:txBody>
      </p:sp>
      <p:grpSp>
        <p:nvGrpSpPr>
          <p:cNvPr id="14" name="Group 13">
            <a:extLst>
              <a:ext uri="{FF2B5EF4-FFF2-40B4-BE49-F238E27FC236}">
                <a16:creationId xmlns:a16="http://schemas.microsoft.com/office/drawing/2014/main" id="{25EE5136-01F1-466C-962D-BA9B4C6757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69897" y="0"/>
            <a:ext cx="5822103" cy="6685267"/>
            <a:chOff x="6357228" y="0"/>
            <a:chExt cx="5822103" cy="6685267"/>
          </a:xfrm>
        </p:grpSpPr>
        <p:sp>
          <p:nvSpPr>
            <p:cNvPr id="15" name="Freeform: Shape 14">
              <a:extLst>
                <a:ext uri="{FF2B5EF4-FFF2-40B4-BE49-F238E27FC236}">
                  <a16:creationId xmlns:a16="http://schemas.microsoft.com/office/drawing/2014/main" id="{E11D3AD4-AF9B-4EB5-8C7B-C45D173B4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57228" y="0"/>
              <a:ext cx="5822102" cy="6685267"/>
            </a:xfrm>
            <a:custGeom>
              <a:avLst/>
              <a:gdLst>
                <a:gd name="connsiteX0" fmla="*/ 2605444 w 5822102"/>
                <a:gd name="connsiteY0" fmla="*/ 0 h 6685267"/>
                <a:gd name="connsiteX1" fmla="*/ 4757391 w 5822102"/>
                <a:gd name="connsiteY1" fmla="*/ 0 h 6685267"/>
                <a:gd name="connsiteX2" fmla="*/ 4913680 w 5822102"/>
                <a:gd name="connsiteY2" fmla="*/ 56274 h 6685267"/>
                <a:gd name="connsiteX3" fmla="*/ 5376238 w 5822102"/>
                <a:gd name="connsiteY3" fmla="*/ 282027 h 6685267"/>
                <a:gd name="connsiteX4" fmla="*/ 5658024 w 5822102"/>
                <a:gd name="connsiteY4" fmla="*/ 471014 h 6685267"/>
                <a:gd name="connsiteX5" fmla="*/ 5822102 w 5822102"/>
                <a:gd name="connsiteY5" fmla="*/ 609109 h 6685267"/>
                <a:gd name="connsiteX6" fmla="*/ 5822102 w 5822102"/>
                <a:gd name="connsiteY6" fmla="*/ 760697 h 6685267"/>
                <a:gd name="connsiteX7" fmla="*/ 5707785 w 5822102"/>
                <a:gd name="connsiteY7" fmla="*/ 666601 h 6685267"/>
                <a:gd name="connsiteX8" fmla="*/ 5577306 w 5822102"/>
                <a:gd name="connsiteY8" fmla="*/ 571666 h 6685267"/>
                <a:gd name="connsiteX9" fmla="*/ 5298630 w 5822102"/>
                <a:gd name="connsiteY9" fmla="*/ 407449 h 6685267"/>
                <a:gd name="connsiteX10" fmla="*/ 4690768 w 5822102"/>
                <a:gd name="connsiteY10" fmla="*/ 184979 h 6685267"/>
                <a:gd name="connsiteX11" fmla="*/ 4048577 w 5822102"/>
                <a:gd name="connsiteY11" fmla="*/ 99280 h 6685267"/>
                <a:gd name="connsiteX12" fmla="*/ 3405404 w 5822102"/>
                <a:gd name="connsiteY12" fmla="*/ 131937 h 6685267"/>
                <a:gd name="connsiteX13" fmla="*/ 3089702 w 5822102"/>
                <a:gd name="connsiteY13" fmla="*/ 190190 h 6685267"/>
                <a:gd name="connsiteX14" fmla="*/ 2780132 w 5822102"/>
                <a:gd name="connsiteY14" fmla="*/ 273457 h 6685267"/>
                <a:gd name="connsiteX15" fmla="*/ 2478040 w 5822102"/>
                <a:gd name="connsiteY15" fmla="*/ 379654 h 6685267"/>
                <a:gd name="connsiteX16" fmla="*/ 2184897 w 5822102"/>
                <a:gd name="connsiteY16" fmla="*/ 507972 h 6685267"/>
                <a:gd name="connsiteX17" fmla="*/ 1629141 w 5822102"/>
                <a:gd name="connsiteY17" fmla="*/ 823205 h 6685267"/>
                <a:gd name="connsiteX18" fmla="*/ 1497711 w 5822102"/>
                <a:gd name="connsiteY18" fmla="*/ 914000 h 6685267"/>
                <a:gd name="connsiteX19" fmla="*/ 1433099 w 5822102"/>
                <a:gd name="connsiteY19" fmla="*/ 960903 h 6685267"/>
                <a:gd name="connsiteX20" fmla="*/ 1369346 w 5822102"/>
                <a:gd name="connsiteY20" fmla="*/ 1008963 h 6685267"/>
                <a:gd name="connsiteX21" fmla="*/ 1123406 w 5822102"/>
                <a:gd name="connsiteY21" fmla="*/ 1212905 h 6685267"/>
                <a:gd name="connsiteX22" fmla="*/ 684367 w 5822102"/>
                <a:gd name="connsiteY22" fmla="*/ 1675564 h 6685267"/>
                <a:gd name="connsiteX23" fmla="*/ 497153 w 5822102"/>
                <a:gd name="connsiteY23" fmla="*/ 1933588 h 6685267"/>
                <a:gd name="connsiteX24" fmla="*/ 337770 w 5822102"/>
                <a:gd name="connsiteY24" fmla="*/ 2208983 h 6685267"/>
                <a:gd name="connsiteX25" fmla="*/ 302461 w 5822102"/>
                <a:gd name="connsiteY25" fmla="*/ 2280207 h 6685267"/>
                <a:gd name="connsiteX26" fmla="*/ 285296 w 5822102"/>
                <a:gd name="connsiteY26" fmla="*/ 2316107 h 6685267"/>
                <a:gd name="connsiteX27" fmla="*/ 268991 w 5822102"/>
                <a:gd name="connsiteY27" fmla="*/ 2352355 h 6685267"/>
                <a:gd name="connsiteX28" fmla="*/ 237849 w 5822102"/>
                <a:gd name="connsiteY28" fmla="*/ 2425432 h 6685267"/>
                <a:gd name="connsiteX29" fmla="*/ 208670 w 5822102"/>
                <a:gd name="connsiteY29" fmla="*/ 2499319 h 6685267"/>
                <a:gd name="connsiteX30" fmla="*/ 113775 w 5822102"/>
                <a:gd name="connsiteY30" fmla="*/ 2801929 h 6685267"/>
                <a:gd name="connsiteX31" fmla="*/ 36781 w 5822102"/>
                <a:gd name="connsiteY31" fmla="*/ 3428922 h 6685267"/>
                <a:gd name="connsiteX32" fmla="*/ 69148 w 5822102"/>
                <a:gd name="connsiteY32" fmla="*/ 3741955 h 6685267"/>
                <a:gd name="connsiteX33" fmla="*/ 167966 w 5822102"/>
                <a:gd name="connsiteY33" fmla="*/ 4041323 h 6685267"/>
                <a:gd name="connsiteX34" fmla="*/ 202049 w 5822102"/>
                <a:gd name="connsiteY34" fmla="*/ 4112894 h 6685267"/>
                <a:gd name="connsiteX35" fmla="*/ 239933 w 5822102"/>
                <a:gd name="connsiteY35" fmla="*/ 4182843 h 6685267"/>
                <a:gd name="connsiteX36" fmla="*/ 323916 w 5822102"/>
                <a:gd name="connsiteY36" fmla="*/ 4318456 h 6685267"/>
                <a:gd name="connsiteX37" fmla="*/ 416604 w 5822102"/>
                <a:gd name="connsiteY37" fmla="*/ 4449436 h 6685267"/>
                <a:gd name="connsiteX38" fmla="*/ 515911 w 5822102"/>
                <a:gd name="connsiteY38" fmla="*/ 4576711 h 6685267"/>
                <a:gd name="connsiteX39" fmla="*/ 722619 w 5822102"/>
                <a:gd name="connsiteY39" fmla="*/ 4828482 h 6685267"/>
                <a:gd name="connsiteX40" fmla="*/ 825972 w 5822102"/>
                <a:gd name="connsiteY40" fmla="*/ 4956104 h 6685267"/>
                <a:gd name="connsiteX41" fmla="*/ 926506 w 5822102"/>
                <a:gd name="connsiteY41" fmla="*/ 5085347 h 6685267"/>
                <a:gd name="connsiteX42" fmla="*/ 1027040 w 5822102"/>
                <a:gd name="connsiteY42" fmla="*/ 5210191 h 6685267"/>
                <a:gd name="connsiteX43" fmla="*/ 1132110 w 5822102"/>
                <a:gd name="connsiteY43" fmla="*/ 5330748 h 6685267"/>
                <a:gd name="connsiteX44" fmla="*/ 1354880 w 5822102"/>
                <a:gd name="connsiteY44" fmla="*/ 5558083 h 6685267"/>
                <a:gd name="connsiteX45" fmla="*/ 1855220 w 5822102"/>
                <a:gd name="connsiteY45" fmla="*/ 5937591 h 6685267"/>
                <a:gd name="connsiteX46" fmla="*/ 2131810 w 5822102"/>
                <a:gd name="connsiteY46" fmla="*/ 6080268 h 6685267"/>
                <a:gd name="connsiteX47" fmla="*/ 2423726 w 5822102"/>
                <a:gd name="connsiteY47" fmla="*/ 6188087 h 6685267"/>
                <a:gd name="connsiteX48" fmla="*/ 2727780 w 5822102"/>
                <a:gd name="connsiteY48" fmla="*/ 6262552 h 6685267"/>
                <a:gd name="connsiteX49" fmla="*/ 3041276 w 5822102"/>
                <a:gd name="connsiteY49" fmla="*/ 6304245 h 6685267"/>
                <a:gd name="connsiteX50" fmla="*/ 3360532 w 5822102"/>
                <a:gd name="connsiteY50" fmla="*/ 6317331 h 6685267"/>
                <a:gd name="connsiteX51" fmla="*/ 3439855 w 5822102"/>
                <a:gd name="connsiteY51" fmla="*/ 6316751 h 6685267"/>
                <a:gd name="connsiteX52" fmla="*/ 3478721 w 5822102"/>
                <a:gd name="connsiteY52" fmla="*/ 6315826 h 6685267"/>
                <a:gd name="connsiteX53" fmla="*/ 3517463 w 5822102"/>
                <a:gd name="connsiteY53" fmla="*/ 6313971 h 6685267"/>
                <a:gd name="connsiteX54" fmla="*/ 3671452 w 5822102"/>
                <a:gd name="connsiteY54" fmla="*/ 6301233 h 6685267"/>
                <a:gd name="connsiteX55" fmla="*/ 4265460 w 5822102"/>
                <a:gd name="connsiteY55" fmla="*/ 6149638 h 6685267"/>
                <a:gd name="connsiteX56" fmla="*/ 4546587 w 5822102"/>
                <a:gd name="connsiteY56" fmla="*/ 6018079 h 6685267"/>
                <a:gd name="connsiteX57" fmla="*/ 4818030 w 5822102"/>
                <a:gd name="connsiteY57" fmla="*/ 5858029 h 6685267"/>
                <a:gd name="connsiteX58" fmla="*/ 5081870 w 5822102"/>
                <a:gd name="connsiteY58" fmla="*/ 5676903 h 6685267"/>
                <a:gd name="connsiteX59" fmla="*/ 5212073 w 5822102"/>
                <a:gd name="connsiteY59" fmla="*/ 5581013 h 6685267"/>
                <a:gd name="connsiteX60" fmla="*/ 5343625 w 5822102"/>
                <a:gd name="connsiteY60" fmla="*/ 5481533 h 6685267"/>
                <a:gd name="connsiteX61" fmla="*/ 5610378 w 5822102"/>
                <a:gd name="connsiteY61" fmla="*/ 5284425 h 6685267"/>
                <a:gd name="connsiteX62" fmla="*/ 5822102 w 5822102"/>
                <a:gd name="connsiteY62" fmla="*/ 5126414 h 6685267"/>
                <a:gd name="connsiteX63" fmla="*/ 5822102 w 5822102"/>
                <a:gd name="connsiteY63" fmla="*/ 5556641 h 6685267"/>
                <a:gd name="connsiteX64" fmla="*/ 5576325 w 5822102"/>
                <a:gd name="connsiteY64" fmla="*/ 5749979 h 6685267"/>
                <a:gd name="connsiteX65" fmla="*/ 5447715 w 5822102"/>
                <a:gd name="connsiteY65" fmla="*/ 5852818 h 6685267"/>
                <a:gd name="connsiteX66" fmla="*/ 5315059 w 5822102"/>
                <a:gd name="connsiteY66" fmla="*/ 5956236 h 6685267"/>
                <a:gd name="connsiteX67" fmla="*/ 5038468 w 5822102"/>
                <a:gd name="connsiteY67" fmla="*/ 6155776 h 6685267"/>
                <a:gd name="connsiteX68" fmla="*/ 4741892 w 5822102"/>
                <a:gd name="connsiteY68" fmla="*/ 6338292 h 6685267"/>
                <a:gd name="connsiteX69" fmla="*/ 4420920 w 5822102"/>
                <a:gd name="connsiteY69" fmla="*/ 6492203 h 6685267"/>
                <a:gd name="connsiteX70" fmla="*/ 3717672 w 5822102"/>
                <a:gd name="connsiteY70" fmla="*/ 6670434 h 6685267"/>
                <a:gd name="connsiteX71" fmla="*/ 3535853 w 5822102"/>
                <a:gd name="connsiteY71" fmla="*/ 6683289 h 6685267"/>
                <a:gd name="connsiteX72" fmla="*/ 3490367 w 5822102"/>
                <a:gd name="connsiteY72" fmla="*/ 6684910 h 6685267"/>
                <a:gd name="connsiteX73" fmla="*/ 3445005 w 5822102"/>
                <a:gd name="connsiteY73" fmla="*/ 6685142 h 6685267"/>
                <a:gd name="connsiteX74" fmla="*/ 3355872 w 5822102"/>
                <a:gd name="connsiteY74" fmla="*/ 6684100 h 6685267"/>
                <a:gd name="connsiteX75" fmla="*/ 3179203 w 5822102"/>
                <a:gd name="connsiteY75" fmla="*/ 6677150 h 6685267"/>
                <a:gd name="connsiteX76" fmla="*/ 3002410 w 5822102"/>
                <a:gd name="connsiteY76" fmla="*/ 6661169 h 6685267"/>
                <a:gd name="connsiteX77" fmla="*/ 2650296 w 5822102"/>
                <a:gd name="connsiteY77" fmla="*/ 6604191 h 6685267"/>
                <a:gd name="connsiteX78" fmla="*/ 2306028 w 5822102"/>
                <a:gd name="connsiteY78" fmla="*/ 6505869 h 6685267"/>
                <a:gd name="connsiteX79" fmla="*/ 1978803 w 5822102"/>
                <a:gd name="connsiteY79" fmla="*/ 6363307 h 6685267"/>
                <a:gd name="connsiteX80" fmla="*/ 1678428 w 5822102"/>
                <a:gd name="connsiteY80" fmla="*/ 6177779 h 6685267"/>
                <a:gd name="connsiteX81" fmla="*/ 1175880 w 5822102"/>
                <a:gd name="connsiteY81" fmla="*/ 5710373 h 6685267"/>
                <a:gd name="connsiteX82" fmla="*/ 971502 w 5822102"/>
                <a:gd name="connsiteY82" fmla="*/ 5445399 h 6685267"/>
                <a:gd name="connsiteX83" fmla="*/ 790909 w 5822102"/>
                <a:gd name="connsiteY83" fmla="*/ 5169078 h 6685267"/>
                <a:gd name="connsiteX84" fmla="*/ 706680 w 5822102"/>
                <a:gd name="connsiteY84" fmla="*/ 5031959 h 6685267"/>
                <a:gd name="connsiteX85" fmla="*/ 619143 w 5822102"/>
                <a:gd name="connsiteY85" fmla="*/ 4897157 h 6685267"/>
                <a:gd name="connsiteX86" fmla="*/ 436465 w 5822102"/>
                <a:gd name="connsiteY86" fmla="*/ 4628710 h 6685267"/>
                <a:gd name="connsiteX87" fmla="*/ 347088 w 5822102"/>
                <a:gd name="connsiteY87" fmla="*/ 4492171 h 6685267"/>
                <a:gd name="connsiteX88" fmla="*/ 262001 w 5822102"/>
                <a:gd name="connsiteY88" fmla="*/ 4352619 h 6685267"/>
                <a:gd name="connsiteX89" fmla="*/ 118679 w 5822102"/>
                <a:gd name="connsiteY89" fmla="*/ 4059853 h 6685267"/>
                <a:gd name="connsiteX90" fmla="*/ 28322 w 5822102"/>
                <a:gd name="connsiteY90" fmla="*/ 3749136 h 6685267"/>
                <a:gd name="connsiteX91" fmla="*/ 0 w 5822102"/>
                <a:gd name="connsiteY91" fmla="*/ 3428922 h 6685267"/>
                <a:gd name="connsiteX92" fmla="*/ 253052 w 5822102"/>
                <a:gd name="connsiteY92" fmla="*/ 2174356 h 6685267"/>
                <a:gd name="connsiteX93" fmla="*/ 389141 w 5822102"/>
                <a:gd name="connsiteY93" fmla="*/ 1877652 h 6685267"/>
                <a:gd name="connsiteX94" fmla="*/ 552079 w 5822102"/>
                <a:gd name="connsiteY94" fmla="*/ 1591834 h 6685267"/>
                <a:gd name="connsiteX95" fmla="*/ 954950 w 5822102"/>
                <a:gd name="connsiteY95" fmla="*/ 1061773 h 6685267"/>
                <a:gd name="connsiteX96" fmla="*/ 1192922 w 5822102"/>
                <a:gd name="connsiteY96" fmla="*/ 822626 h 6685267"/>
                <a:gd name="connsiteX97" fmla="*/ 1255939 w 5822102"/>
                <a:gd name="connsiteY97" fmla="*/ 765880 h 6685267"/>
                <a:gd name="connsiteX98" fmla="*/ 1320183 w 5822102"/>
                <a:gd name="connsiteY98" fmla="*/ 710291 h 6685267"/>
                <a:gd name="connsiteX99" fmla="*/ 1452961 w 5822102"/>
                <a:gd name="connsiteY99" fmla="*/ 603514 h 6685267"/>
                <a:gd name="connsiteX100" fmla="*/ 2033360 w 5822102"/>
                <a:gd name="connsiteY100" fmla="*/ 235818 h 6685267"/>
                <a:gd name="connsiteX101" fmla="*/ 2512513 w 5822102"/>
                <a:gd name="connsiteY101" fmla="*/ 30012 h 668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5822102" h="6685267">
                  <a:moveTo>
                    <a:pt x="2605444" y="0"/>
                  </a:moveTo>
                  <a:lnTo>
                    <a:pt x="4757391" y="0"/>
                  </a:lnTo>
                  <a:lnTo>
                    <a:pt x="4913680" y="56274"/>
                  </a:lnTo>
                  <a:cubicBezTo>
                    <a:pt x="5074659" y="119278"/>
                    <a:pt x="5229483" y="195083"/>
                    <a:pt x="5376238" y="282027"/>
                  </a:cubicBezTo>
                  <a:cubicBezTo>
                    <a:pt x="5474014" y="340105"/>
                    <a:pt x="5568080" y="403280"/>
                    <a:pt x="5658024" y="471014"/>
                  </a:cubicBezTo>
                  <a:lnTo>
                    <a:pt x="5822102" y="609109"/>
                  </a:lnTo>
                  <a:lnTo>
                    <a:pt x="5822102" y="760697"/>
                  </a:lnTo>
                  <a:lnTo>
                    <a:pt x="5707785" y="666601"/>
                  </a:lnTo>
                  <a:cubicBezTo>
                    <a:pt x="5665273" y="633682"/>
                    <a:pt x="5621749" y="602008"/>
                    <a:pt x="5577306" y="571666"/>
                  </a:cubicBezTo>
                  <a:cubicBezTo>
                    <a:pt x="5487929" y="511562"/>
                    <a:pt x="5395118" y="456089"/>
                    <a:pt x="5298630" y="407449"/>
                  </a:cubicBezTo>
                  <a:cubicBezTo>
                    <a:pt x="5106266" y="309010"/>
                    <a:pt x="4901153" y="235355"/>
                    <a:pt x="4690768" y="184979"/>
                  </a:cubicBezTo>
                  <a:cubicBezTo>
                    <a:pt x="4480382" y="134486"/>
                    <a:pt x="4264724" y="106807"/>
                    <a:pt x="4048577" y="99280"/>
                  </a:cubicBezTo>
                  <a:cubicBezTo>
                    <a:pt x="3832182" y="90709"/>
                    <a:pt x="3617997" y="102290"/>
                    <a:pt x="3405404" y="131937"/>
                  </a:cubicBezTo>
                  <a:cubicBezTo>
                    <a:pt x="3299353" y="147340"/>
                    <a:pt x="3193915" y="166449"/>
                    <a:pt x="3089702" y="190190"/>
                  </a:cubicBezTo>
                  <a:cubicBezTo>
                    <a:pt x="2985491" y="214278"/>
                    <a:pt x="2882137" y="241725"/>
                    <a:pt x="2780132" y="273457"/>
                  </a:cubicBezTo>
                  <a:cubicBezTo>
                    <a:pt x="2678126" y="305073"/>
                    <a:pt x="2577348" y="340510"/>
                    <a:pt x="2478040" y="379654"/>
                  </a:cubicBezTo>
                  <a:cubicBezTo>
                    <a:pt x="2378854" y="418914"/>
                    <a:pt x="2281017" y="461763"/>
                    <a:pt x="2184897" y="507972"/>
                  </a:cubicBezTo>
                  <a:cubicBezTo>
                    <a:pt x="1992657" y="600271"/>
                    <a:pt x="1806791" y="705542"/>
                    <a:pt x="1629141" y="823205"/>
                  </a:cubicBezTo>
                  <a:cubicBezTo>
                    <a:pt x="1584882" y="852736"/>
                    <a:pt x="1540745" y="882731"/>
                    <a:pt x="1497711" y="914000"/>
                  </a:cubicBezTo>
                  <a:cubicBezTo>
                    <a:pt x="1475888" y="929286"/>
                    <a:pt x="1454555" y="945153"/>
                    <a:pt x="1433099" y="960903"/>
                  </a:cubicBezTo>
                  <a:cubicBezTo>
                    <a:pt x="1411521" y="976537"/>
                    <a:pt x="1390311" y="992634"/>
                    <a:pt x="1369346" y="1008963"/>
                  </a:cubicBezTo>
                  <a:cubicBezTo>
                    <a:pt x="1285119" y="1074165"/>
                    <a:pt x="1202730" y="1141797"/>
                    <a:pt x="1123406" y="1212905"/>
                  </a:cubicBezTo>
                  <a:cubicBezTo>
                    <a:pt x="964391" y="1354656"/>
                    <a:pt x="816900" y="1509261"/>
                    <a:pt x="684367" y="1675564"/>
                  </a:cubicBezTo>
                  <a:cubicBezTo>
                    <a:pt x="618161" y="1758716"/>
                    <a:pt x="555512" y="1844763"/>
                    <a:pt x="497153" y="1933588"/>
                  </a:cubicBezTo>
                  <a:cubicBezTo>
                    <a:pt x="439775" y="2022877"/>
                    <a:pt x="385584" y="2114367"/>
                    <a:pt x="337770" y="2208983"/>
                  </a:cubicBezTo>
                  <a:cubicBezTo>
                    <a:pt x="325388" y="2232493"/>
                    <a:pt x="313862" y="2256349"/>
                    <a:pt x="302461" y="2280207"/>
                  </a:cubicBezTo>
                  <a:lnTo>
                    <a:pt x="285296" y="2316107"/>
                  </a:lnTo>
                  <a:lnTo>
                    <a:pt x="268991" y="2352355"/>
                  </a:lnTo>
                  <a:cubicBezTo>
                    <a:pt x="258324" y="2376560"/>
                    <a:pt x="247535" y="2400764"/>
                    <a:pt x="237849" y="2425432"/>
                  </a:cubicBezTo>
                  <a:cubicBezTo>
                    <a:pt x="228163" y="2450099"/>
                    <a:pt x="217498" y="2474419"/>
                    <a:pt x="208670" y="2499319"/>
                  </a:cubicBezTo>
                  <a:cubicBezTo>
                    <a:pt x="170909" y="2598219"/>
                    <a:pt x="138908" y="2699206"/>
                    <a:pt x="113775" y="2801929"/>
                  </a:cubicBezTo>
                  <a:cubicBezTo>
                    <a:pt x="62773" y="3006911"/>
                    <a:pt x="36659" y="3217917"/>
                    <a:pt x="36781" y="3428922"/>
                  </a:cubicBezTo>
                  <a:cubicBezTo>
                    <a:pt x="37394" y="3534078"/>
                    <a:pt x="47816" y="3639001"/>
                    <a:pt x="69148" y="3741955"/>
                  </a:cubicBezTo>
                  <a:cubicBezTo>
                    <a:pt x="91585" y="3844679"/>
                    <a:pt x="124074" y="3945202"/>
                    <a:pt x="167966" y="4041323"/>
                  </a:cubicBezTo>
                  <a:cubicBezTo>
                    <a:pt x="178387" y="4065528"/>
                    <a:pt x="190525" y="4089153"/>
                    <a:pt x="202049" y="4112894"/>
                  </a:cubicBezTo>
                  <a:cubicBezTo>
                    <a:pt x="214555" y="4136288"/>
                    <a:pt x="226447" y="4159912"/>
                    <a:pt x="239933" y="4182843"/>
                  </a:cubicBezTo>
                  <a:cubicBezTo>
                    <a:pt x="265680" y="4229167"/>
                    <a:pt x="294368" y="4274101"/>
                    <a:pt x="323916" y="4318456"/>
                  </a:cubicBezTo>
                  <a:cubicBezTo>
                    <a:pt x="353341" y="4362927"/>
                    <a:pt x="384849" y="4406240"/>
                    <a:pt x="416604" y="4449436"/>
                  </a:cubicBezTo>
                  <a:cubicBezTo>
                    <a:pt x="448847" y="4492286"/>
                    <a:pt x="482319" y="4534557"/>
                    <a:pt x="515911" y="4576711"/>
                  </a:cubicBezTo>
                  <a:cubicBezTo>
                    <a:pt x="583219" y="4661137"/>
                    <a:pt x="653594" y="4743825"/>
                    <a:pt x="722619" y="4828482"/>
                  </a:cubicBezTo>
                  <a:cubicBezTo>
                    <a:pt x="757315" y="4870637"/>
                    <a:pt x="791889" y="4913138"/>
                    <a:pt x="825972" y="4956104"/>
                  </a:cubicBezTo>
                  <a:cubicBezTo>
                    <a:pt x="859934" y="4998722"/>
                    <a:pt x="893649" y="5044004"/>
                    <a:pt x="926506" y="5085347"/>
                  </a:cubicBezTo>
                  <a:cubicBezTo>
                    <a:pt x="959119" y="5127734"/>
                    <a:pt x="993324" y="5168847"/>
                    <a:pt x="1027040" y="5210191"/>
                  </a:cubicBezTo>
                  <a:cubicBezTo>
                    <a:pt x="1061737" y="5250840"/>
                    <a:pt x="1096188" y="5291488"/>
                    <a:pt x="1132110" y="5330748"/>
                  </a:cubicBezTo>
                  <a:cubicBezTo>
                    <a:pt x="1203465" y="5409731"/>
                    <a:pt x="1277639" y="5485818"/>
                    <a:pt x="1354880" y="5558083"/>
                  </a:cubicBezTo>
                  <a:cubicBezTo>
                    <a:pt x="1509603" y="5702266"/>
                    <a:pt x="1676588" y="5830930"/>
                    <a:pt x="1855220" y="5937591"/>
                  </a:cubicBezTo>
                  <a:cubicBezTo>
                    <a:pt x="1944720" y="5990632"/>
                    <a:pt x="2036549" y="6039272"/>
                    <a:pt x="2131810" y="6080268"/>
                  </a:cubicBezTo>
                  <a:cubicBezTo>
                    <a:pt x="2226460" y="6122423"/>
                    <a:pt x="2324173" y="6157977"/>
                    <a:pt x="2423726" y="6188087"/>
                  </a:cubicBezTo>
                  <a:cubicBezTo>
                    <a:pt x="2523280" y="6218313"/>
                    <a:pt x="2624794" y="6242749"/>
                    <a:pt x="2727780" y="6262552"/>
                  </a:cubicBezTo>
                  <a:cubicBezTo>
                    <a:pt x="2830890" y="6282008"/>
                    <a:pt x="2935714" y="6295326"/>
                    <a:pt x="3041276" y="6304245"/>
                  </a:cubicBezTo>
                  <a:cubicBezTo>
                    <a:pt x="3146836" y="6313277"/>
                    <a:pt x="3253499" y="6317215"/>
                    <a:pt x="3360532" y="6317331"/>
                  </a:cubicBezTo>
                  <a:cubicBezTo>
                    <a:pt x="3387259" y="6317331"/>
                    <a:pt x="3414354" y="6317794"/>
                    <a:pt x="3439855" y="6316751"/>
                  </a:cubicBezTo>
                  <a:lnTo>
                    <a:pt x="3478721" y="6315826"/>
                  </a:lnTo>
                  <a:lnTo>
                    <a:pt x="3517463" y="6313971"/>
                  </a:lnTo>
                  <a:cubicBezTo>
                    <a:pt x="3569078" y="6311772"/>
                    <a:pt x="3620449" y="6306907"/>
                    <a:pt x="3671452" y="6301233"/>
                  </a:cubicBezTo>
                  <a:cubicBezTo>
                    <a:pt x="3875707" y="6277608"/>
                    <a:pt x="4074445" y="6225841"/>
                    <a:pt x="4265460" y="6149638"/>
                  </a:cubicBezTo>
                  <a:cubicBezTo>
                    <a:pt x="4361212" y="6111884"/>
                    <a:pt x="4454636" y="6067065"/>
                    <a:pt x="4546587" y="6018079"/>
                  </a:cubicBezTo>
                  <a:cubicBezTo>
                    <a:pt x="4638662" y="5969322"/>
                    <a:pt x="4729020" y="5915240"/>
                    <a:pt x="4818030" y="5858029"/>
                  </a:cubicBezTo>
                  <a:cubicBezTo>
                    <a:pt x="4907038" y="5800703"/>
                    <a:pt x="4994577" y="5739672"/>
                    <a:pt x="5081870" y="5676903"/>
                  </a:cubicBezTo>
                  <a:cubicBezTo>
                    <a:pt x="5125392" y="5645519"/>
                    <a:pt x="5168794" y="5613324"/>
                    <a:pt x="5212073" y="5581013"/>
                  </a:cubicBezTo>
                  <a:lnTo>
                    <a:pt x="5343625" y="5481533"/>
                  </a:lnTo>
                  <a:cubicBezTo>
                    <a:pt x="5432696" y="5414768"/>
                    <a:pt x="5521951" y="5349452"/>
                    <a:pt x="5610378" y="5284425"/>
                  </a:cubicBezTo>
                  <a:lnTo>
                    <a:pt x="5822102" y="5126414"/>
                  </a:lnTo>
                  <a:lnTo>
                    <a:pt x="5822102" y="5556641"/>
                  </a:lnTo>
                  <a:lnTo>
                    <a:pt x="5576325" y="5749979"/>
                  </a:lnTo>
                  <a:lnTo>
                    <a:pt x="5447715" y="5852818"/>
                  </a:lnTo>
                  <a:cubicBezTo>
                    <a:pt x="5403945" y="5887445"/>
                    <a:pt x="5359932" y="5922073"/>
                    <a:pt x="5315059" y="5956236"/>
                  </a:cubicBezTo>
                  <a:cubicBezTo>
                    <a:pt x="5225682" y="6024680"/>
                    <a:pt x="5133976" y="6091734"/>
                    <a:pt x="5038468" y="6155776"/>
                  </a:cubicBezTo>
                  <a:cubicBezTo>
                    <a:pt x="4943084" y="6219703"/>
                    <a:pt x="4845002" y="6281777"/>
                    <a:pt x="4741892" y="6338292"/>
                  </a:cubicBezTo>
                  <a:cubicBezTo>
                    <a:pt x="4638784" y="6394692"/>
                    <a:pt x="4532120" y="6447038"/>
                    <a:pt x="4420920" y="6492203"/>
                  </a:cubicBezTo>
                  <a:cubicBezTo>
                    <a:pt x="4199255" y="6583693"/>
                    <a:pt x="3959813" y="6644840"/>
                    <a:pt x="3717672" y="6670434"/>
                  </a:cubicBezTo>
                  <a:cubicBezTo>
                    <a:pt x="3657106" y="6676456"/>
                    <a:pt x="3596419" y="6681321"/>
                    <a:pt x="3535853" y="6683289"/>
                  </a:cubicBezTo>
                  <a:lnTo>
                    <a:pt x="3490367" y="6684910"/>
                  </a:lnTo>
                  <a:lnTo>
                    <a:pt x="3445005" y="6685142"/>
                  </a:lnTo>
                  <a:cubicBezTo>
                    <a:pt x="3414354" y="6685605"/>
                    <a:pt x="3385297" y="6684679"/>
                    <a:pt x="3355872" y="6684100"/>
                  </a:cubicBezTo>
                  <a:cubicBezTo>
                    <a:pt x="3297146" y="6683405"/>
                    <a:pt x="3238052" y="6680047"/>
                    <a:pt x="3179203" y="6677150"/>
                  </a:cubicBezTo>
                  <a:cubicBezTo>
                    <a:pt x="3120232" y="6672519"/>
                    <a:pt x="3061259" y="6668233"/>
                    <a:pt x="3002410" y="6661169"/>
                  </a:cubicBezTo>
                  <a:cubicBezTo>
                    <a:pt x="2884589" y="6647851"/>
                    <a:pt x="2766891" y="6629669"/>
                    <a:pt x="2650296" y="6604191"/>
                  </a:cubicBezTo>
                  <a:cubicBezTo>
                    <a:pt x="2533702" y="6578713"/>
                    <a:pt x="2418456" y="6545938"/>
                    <a:pt x="2306028" y="6505869"/>
                  </a:cubicBezTo>
                  <a:cubicBezTo>
                    <a:pt x="2193602" y="6465683"/>
                    <a:pt x="2084118" y="6417738"/>
                    <a:pt x="1978803" y="6363307"/>
                  </a:cubicBezTo>
                  <a:cubicBezTo>
                    <a:pt x="1873855" y="6308066"/>
                    <a:pt x="1773077" y="6246340"/>
                    <a:pt x="1678428" y="6177779"/>
                  </a:cubicBezTo>
                  <a:cubicBezTo>
                    <a:pt x="1488393" y="6041356"/>
                    <a:pt x="1321900" y="5881423"/>
                    <a:pt x="1175880" y="5710373"/>
                  </a:cubicBezTo>
                  <a:cubicBezTo>
                    <a:pt x="1103177" y="5624441"/>
                    <a:pt x="1035501" y="5535732"/>
                    <a:pt x="971502" y="5445399"/>
                  </a:cubicBezTo>
                  <a:cubicBezTo>
                    <a:pt x="907380" y="5355069"/>
                    <a:pt x="847550" y="5262768"/>
                    <a:pt x="790909" y="5169078"/>
                  </a:cubicBezTo>
                  <a:cubicBezTo>
                    <a:pt x="761974" y="5121712"/>
                    <a:pt x="735492" y="5077357"/>
                    <a:pt x="706680" y="5031959"/>
                  </a:cubicBezTo>
                  <a:cubicBezTo>
                    <a:pt x="678114" y="4986910"/>
                    <a:pt x="649058" y="4941860"/>
                    <a:pt x="619143" y="4897157"/>
                  </a:cubicBezTo>
                  <a:lnTo>
                    <a:pt x="436465" y="4628710"/>
                  </a:lnTo>
                  <a:cubicBezTo>
                    <a:pt x="406182" y="4583544"/>
                    <a:pt x="376267" y="4538147"/>
                    <a:pt x="347088" y="4492171"/>
                  </a:cubicBezTo>
                  <a:cubicBezTo>
                    <a:pt x="317908" y="4446194"/>
                    <a:pt x="288974" y="4400102"/>
                    <a:pt x="262001" y="4352619"/>
                  </a:cubicBezTo>
                  <a:cubicBezTo>
                    <a:pt x="207934" y="4258119"/>
                    <a:pt x="158280" y="4160840"/>
                    <a:pt x="118679" y="4059853"/>
                  </a:cubicBezTo>
                  <a:cubicBezTo>
                    <a:pt x="78343" y="3959214"/>
                    <a:pt x="48429" y="3854870"/>
                    <a:pt x="28322" y="3749136"/>
                  </a:cubicBezTo>
                  <a:cubicBezTo>
                    <a:pt x="9073" y="3643402"/>
                    <a:pt x="0" y="3536046"/>
                    <a:pt x="0" y="3428922"/>
                  </a:cubicBezTo>
                  <a:cubicBezTo>
                    <a:pt x="1594" y="3001816"/>
                    <a:pt x="89010" y="2575868"/>
                    <a:pt x="253052" y="2174356"/>
                  </a:cubicBezTo>
                  <a:cubicBezTo>
                    <a:pt x="294246" y="2074066"/>
                    <a:pt x="338873" y="1974700"/>
                    <a:pt x="389141" y="1877652"/>
                  </a:cubicBezTo>
                  <a:cubicBezTo>
                    <a:pt x="438672" y="1780256"/>
                    <a:pt x="493230" y="1684945"/>
                    <a:pt x="552079" y="1591834"/>
                  </a:cubicBezTo>
                  <a:cubicBezTo>
                    <a:pt x="669900" y="1405728"/>
                    <a:pt x="804394" y="1227729"/>
                    <a:pt x="954950" y="1061773"/>
                  </a:cubicBezTo>
                  <a:cubicBezTo>
                    <a:pt x="1030597" y="979085"/>
                    <a:pt x="1109552" y="898829"/>
                    <a:pt x="1192922" y="822626"/>
                  </a:cubicBezTo>
                  <a:cubicBezTo>
                    <a:pt x="1213642" y="803402"/>
                    <a:pt x="1234483" y="784409"/>
                    <a:pt x="1255939" y="765880"/>
                  </a:cubicBezTo>
                  <a:cubicBezTo>
                    <a:pt x="1277273" y="747234"/>
                    <a:pt x="1298237" y="728241"/>
                    <a:pt x="1320183" y="710291"/>
                  </a:cubicBezTo>
                  <a:cubicBezTo>
                    <a:pt x="1363585" y="673811"/>
                    <a:pt x="1408088" y="638489"/>
                    <a:pt x="1452961" y="603514"/>
                  </a:cubicBezTo>
                  <a:cubicBezTo>
                    <a:pt x="1633310" y="464543"/>
                    <a:pt x="1828125" y="341437"/>
                    <a:pt x="2033360" y="235818"/>
                  </a:cubicBezTo>
                  <a:cubicBezTo>
                    <a:pt x="2187242" y="156561"/>
                    <a:pt x="2347554" y="87597"/>
                    <a:pt x="2512513" y="3001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15102EBE-A80F-4CFF-B1DD-941EF9728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04998" y="98659"/>
              <a:ext cx="5774333" cy="6315453"/>
            </a:xfrm>
            <a:custGeom>
              <a:avLst/>
              <a:gdLst>
                <a:gd name="connsiteX0" fmla="*/ 3707237 w 5774333"/>
                <a:gd name="connsiteY0" fmla="*/ 1489 h 6315453"/>
                <a:gd name="connsiteX1" fmla="*/ 4037665 w 5774333"/>
                <a:gd name="connsiteY1" fmla="*/ 6121 h 6315453"/>
                <a:gd name="connsiteX2" fmla="*/ 4692239 w 5774333"/>
                <a:gd name="connsiteY2" fmla="*/ 102128 h 6315453"/>
                <a:gd name="connsiteX3" fmla="*/ 5315059 w 5774333"/>
                <a:gd name="connsiteY3" fmla="*/ 324945 h 6315453"/>
                <a:gd name="connsiteX4" fmla="*/ 5738325 w 5774333"/>
                <a:gd name="connsiteY4" fmla="*/ 578286 h 6315453"/>
                <a:gd name="connsiteX5" fmla="*/ 5774333 w 5774333"/>
                <a:gd name="connsiteY5" fmla="*/ 606551 h 6315453"/>
                <a:gd name="connsiteX6" fmla="*/ 5774333 w 5774333"/>
                <a:gd name="connsiteY6" fmla="*/ 975490 h 6315453"/>
                <a:gd name="connsiteX7" fmla="*/ 5676001 w 5774333"/>
                <a:gd name="connsiteY7" fmla="*/ 889749 h 6315453"/>
                <a:gd name="connsiteX8" fmla="*/ 5177132 w 5774333"/>
                <a:gd name="connsiteY8" fmla="*/ 581926 h 6315453"/>
                <a:gd name="connsiteX9" fmla="*/ 4615735 w 5774333"/>
                <a:gd name="connsiteY9" fmla="*/ 388640 h 6315453"/>
                <a:gd name="connsiteX10" fmla="*/ 4020010 w 5774333"/>
                <a:gd name="connsiteY10" fmla="*/ 308500 h 6315453"/>
                <a:gd name="connsiteX11" fmla="*/ 3416315 w 5774333"/>
                <a:gd name="connsiteY11" fmla="*/ 328882 h 6315453"/>
                <a:gd name="connsiteX12" fmla="*/ 2823779 w 5774333"/>
                <a:gd name="connsiteY12" fmla="*/ 446545 h 6315453"/>
                <a:gd name="connsiteX13" fmla="*/ 2256987 w 5774333"/>
                <a:gd name="connsiteY13" fmla="*/ 651296 h 6315453"/>
                <a:gd name="connsiteX14" fmla="*/ 1244169 w 5774333"/>
                <a:gd name="connsiteY14" fmla="*/ 1280374 h 6315453"/>
                <a:gd name="connsiteX15" fmla="*/ 830141 w 5774333"/>
                <a:gd name="connsiteY15" fmla="*/ 1700184 h 6315453"/>
                <a:gd name="connsiteX16" fmla="*/ 502792 w 5774333"/>
                <a:gd name="connsiteY16" fmla="*/ 2182300 h 6315453"/>
                <a:gd name="connsiteX17" fmla="*/ 280637 w 5774333"/>
                <a:gd name="connsiteY17" fmla="*/ 2715256 h 6315453"/>
                <a:gd name="connsiteX18" fmla="*/ 199843 w 5774333"/>
                <a:gd name="connsiteY18" fmla="*/ 3283418 h 6315453"/>
                <a:gd name="connsiteX19" fmla="*/ 233926 w 5774333"/>
                <a:gd name="connsiteY19" fmla="*/ 3561593 h 6315453"/>
                <a:gd name="connsiteX20" fmla="*/ 334582 w 5774333"/>
                <a:gd name="connsiteY20" fmla="*/ 3821816 h 6315453"/>
                <a:gd name="connsiteX21" fmla="*/ 404834 w 5774333"/>
                <a:gd name="connsiteY21" fmla="*/ 3944343 h 6315453"/>
                <a:gd name="connsiteX22" fmla="*/ 485506 w 5774333"/>
                <a:gd name="connsiteY22" fmla="*/ 4062932 h 6315453"/>
                <a:gd name="connsiteX23" fmla="*/ 671861 w 5774333"/>
                <a:gd name="connsiteY23" fmla="*/ 4292120 h 6315453"/>
                <a:gd name="connsiteX24" fmla="*/ 873542 w 5774333"/>
                <a:gd name="connsiteY24" fmla="*/ 4523044 h 6315453"/>
                <a:gd name="connsiteX25" fmla="*/ 973831 w 5774333"/>
                <a:gd name="connsiteY25" fmla="*/ 4643601 h 6315453"/>
                <a:gd name="connsiteX26" fmla="*/ 1022014 w 5774333"/>
                <a:gd name="connsiteY26" fmla="*/ 4702780 h 6315453"/>
                <a:gd name="connsiteX27" fmla="*/ 1069215 w 5774333"/>
                <a:gd name="connsiteY27" fmla="*/ 4759411 h 6315453"/>
                <a:gd name="connsiteX28" fmla="*/ 1474784 w 5774333"/>
                <a:gd name="connsiteY28" fmla="*/ 5177948 h 6315453"/>
                <a:gd name="connsiteX29" fmla="*/ 1690442 w 5774333"/>
                <a:gd name="connsiteY29" fmla="*/ 5366255 h 6315453"/>
                <a:gd name="connsiteX30" fmla="*/ 1916276 w 5774333"/>
                <a:gd name="connsiteY30" fmla="*/ 5539852 h 6315453"/>
                <a:gd name="connsiteX31" fmla="*/ 2420784 w 5774333"/>
                <a:gd name="connsiteY31" fmla="*/ 5814437 h 6315453"/>
                <a:gd name="connsiteX32" fmla="*/ 2703015 w 5774333"/>
                <a:gd name="connsiteY32" fmla="*/ 5892029 h 6315453"/>
                <a:gd name="connsiteX33" fmla="*/ 2775350 w 5774333"/>
                <a:gd name="connsiteY33" fmla="*/ 5905695 h 6315453"/>
                <a:gd name="connsiteX34" fmla="*/ 2848299 w 5774333"/>
                <a:gd name="connsiteY34" fmla="*/ 5917161 h 6315453"/>
                <a:gd name="connsiteX35" fmla="*/ 2995544 w 5774333"/>
                <a:gd name="connsiteY35" fmla="*/ 5933605 h 6315453"/>
                <a:gd name="connsiteX36" fmla="*/ 3069596 w 5774333"/>
                <a:gd name="connsiteY36" fmla="*/ 5938933 h 6315453"/>
                <a:gd name="connsiteX37" fmla="*/ 3143894 w 5774333"/>
                <a:gd name="connsiteY37" fmla="*/ 5942639 h 6315453"/>
                <a:gd name="connsiteX38" fmla="*/ 3218436 w 5774333"/>
                <a:gd name="connsiteY38" fmla="*/ 5944260 h 6315453"/>
                <a:gd name="connsiteX39" fmla="*/ 3293101 w 5774333"/>
                <a:gd name="connsiteY39" fmla="*/ 5943913 h 6315453"/>
                <a:gd name="connsiteX40" fmla="*/ 3330494 w 5774333"/>
                <a:gd name="connsiteY40" fmla="*/ 5943565 h 6315453"/>
                <a:gd name="connsiteX41" fmla="*/ 3366540 w 5774333"/>
                <a:gd name="connsiteY41" fmla="*/ 5942059 h 6315453"/>
                <a:gd name="connsiteX42" fmla="*/ 3402462 w 5774333"/>
                <a:gd name="connsiteY42" fmla="*/ 5940323 h 6315453"/>
                <a:gd name="connsiteX43" fmla="*/ 3438262 w 5774333"/>
                <a:gd name="connsiteY43" fmla="*/ 5937543 h 6315453"/>
                <a:gd name="connsiteX44" fmla="*/ 3580236 w 5774333"/>
                <a:gd name="connsiteY44" fmla="*/ 5920982 h 6315453"/>
                <a:gd name="connsiteX45" fmla="*/ 4121034 w 5774333"/>
                <a:gd name="connsiteY45" fmla="*/ 5753290 h 6315453"/>
                <a:gd name="connsiteX46" fmla="*/ 4620639 w 5774333"/>
                <a:gd name="connsiteY46" fmla="*/ 5459364 h 6315453"/>
                <a:gd name="connsiteX47" fmla="*/ 4741771 w 5774333"/>
                <a:gd name="connsiteY47" fmla="*/ 5372971 h 6315453"/>
                <a:gd name="connsiteX48" fmla="*/ 4862901 w 5774333"/>
                <a:gd name="connsiteY48" fmla="*/ 5283682 h 6315453"/>
                <a:gd name="connsiteX49" fmla="*/ 5108229 w 5774333"/>
                <a:gd name="connsiteY49" fmla="*/ 5098386 h 6315453"/>
                <a:gd name="connsiteX50" fmla="*/ 5612493 w 5774333"/>
                <a:gd name="connsiteY50" fmla="*/ 4739724 h 6315453"/>
                <a:gd name="connsiteX51" fmla="*/ 5774333 w 5774333"/>
                <a:gd name="connsiteY51" fmla="*/ 4623488 h 6315453"/>
                <a:gd name="connsiteX52" fmla="*/ 5774333 w 5774333"/>
                <a:gd name="connsiteY52" fmla="*/ 5232926 h 6315453"/>
                <a:gd name="connsiteX53" fmla="*/ 5676492 w 5774333"/>
                <a:gd name="connsiteY53" fmla="*/ 5306859 h 6315453"/>
                <a:gd name="connsiteX54" fmla="*/ 5426260 w 5774333"/>
                <a:gd name="connsiteY54" fmla="*/ 5486233 h 6315453"/>
                <a:gd name="connsiteX55" fmla="*/ 5300225 w 5774333"/>
                <a:gd name="connsiteY55" fmla="*/ 5576217 h 6315453"/>
                <a:gd name="connsiteX56" fmla="*/ 5170757 w 5774333"/>
                <a:gd name="connsiteY56" fmla="*/ 5666780 h 6315453"/>
                <a:gd name="connsiteX57" fmla="*/ 5038100 w 5774333"/>
                <a:gd name="connsiteY57" fmla="*/ 5756185 h 6315453"/>
                <a:gd name="connsiteX58" fmla="*/ 4901276 w 5774333"/>
                <a:gd name="connsiteY58" fmla="*/ 5843043 h 6315453"/>
                <a:gd name="connsiteX59" fmla="*/ 4614019 w 5774333"/>
                <a:gd name="connsiteY59" fmla="*/ 6006103 h 6315453"/>
                <a:gd name="connsiteX60" fmla="*/ 4305061 w 5774333"/>
                <a:gd name="connsiteY60" fmla="*/ 6144726 h 6315453"/>
                <a:gd name="connsiteX61" fmla="*/ 3632710 w 5774333"/>
                <a:gd name="connsiteY61" fmla="*/ 6304196 h 6315453"/>
                <a:gd name="connsiteX62" fmla="*/ 3459594 w 5774333"/>
                <a:gd name="connsiteY62" fmla="*/ 6314504 h 6315453"/>
                <a:gd name="connsiteX63" fmla="*/ 3416315 w 5774333"/>
                <a:gd name="connsiteY63" fmla="*/ 6315429 h 6315453"/>
                <a:gd name="connsiteX64" fmla="*/ 3373159 w 5774333"/>
                <a:gd name="connsiteY64" fmla="*/ 6315198 h 6315453"/>
                <a:gd name="connsiteX65" fmla="*/ 3330127 w 5774333"/>
                <a:gd name="connsiteY65" fmla="*/ 6314735 h 6315453"/>
                <a:gd name="connsiteX66" fmla="*/ 3288320 w 5774333"/>
                <a:gd name="connsiteY66" fmla="*/ 6313230 h 6315453"/>
                <a:gd name="connsiteX67" fmla="*/ 2954350 w 5774333"/>
                <a:gd name="connsiteY67" fmla="*/ 6288098 h 6315453"/>
                <a:gd name="connsiteX68" fmla="*/ 2622466 w 5774333"/>
                <a:gd name="connsiteY68" fmla="*/ 6232742 h 6315453"/>
                <a:gd name="connsiteX69" fmla="*/ 2296466 w 5774333"/>
                <a:gd name="connsiteY69" fmla="*/ 6146001 h 6315453"/>
                <a:gd name="connsiteX70" fmla="*/ 1672419 w 5774333"/>
                <a:gd name="connsiteY70" fmla="*/ 5885197 h 6315453"/>
                <a:gd name="connsiteX71" fmla="*/ 1146578 w 5774333"/>
                <a:gd name="connsiteY71" fmla="*/ 5479168 h 6315453"/>
                <a:gd name="connsiteX72" fmla="*/ 933372 w 5774333"/>
                <a:gd name="connsiteY72" fmla="*/ 5234810 h 6315453"/>
                <a:gd name="connsiteX73" fmla="*/ 747140 w 5774333"/>
                <a:gd name="connsiteY73" fmla="*/ 4976091 h 6315453"/>
                <a:gd name="connsiteX74" fmla="*/ 703616 w 5774333"/>
                <a:gd name="connsiteY74" fmla="*/ 4910196 h 6315453"/>
                <a:gd name="connsiteX75" fmla="*/ 662053 w 5774333"/>
                <a:gd name="connsiteY75" fmla="*/ 4846269 h 6315453"/>
                <a:gd name="connsiteX76" fmla="*/ 580033 w 5774333"/>
                <a:gd name="connsiteY76" fmla="*/ 4722352 h 6315453"/>
                <a:gd name="connsiteX77" fmla="*/ 410105 w 5774333"/>
                <a:gd name="connsiteY77" fmla="*/ 4469193 h 6315453"/>
                <a:gd name="connsiteX78" fmla="*/ 244224 w 5774333"/>
                <a:gd name="connsiteY78" fmla="*/ 4201556 h 6315453"/>
                <a:gd name="connsiteX79" fmla="*/ 169437 w 5774333"/>
                <a:gd name="connsiteY79" fmla="*/ 4059690 h 6315453"/>
                <a:gd name="connsiteX80" fmla="*/ 105929 w 5774333"/>
                <a:gd name="connsiteY80" fmla="*/ 3911221 h 6315453"/>
                <a:gd name="connsiteX81" fmla="*/ 57256 w 5774333"/>
                <a:gd name="connsiteY81" fmla="*/ 3757195 h 6315453"/>
                <a:gd name="connsiteX82" fmla="*/ 39111 w 5774333"/>
                <a:gd name="connsiteY82" fmla="*/ 3678677 h 6315453"/>
                <a:gd name="connsiteX83" fmla="*/ 31142 w 5774333"/>
                <a:gd name="connsiteY83" fmla="*/ 3639300 h 6315453"/>
                <a:gd name="connsiteX84" fmla="*/ 24521 w 5774333"/>
                <a:gd name="connsiteY84" fmla="*/ 3599809 h 6315453"/>
                <a:gd name="connsiteX85" fmla="*/ 0 w 5774333"/>
                <a:gd name="connsiteY85" fmla="*/ 3283418 h 6315453"/>
                <a:gd name="connsiteX86" fmla="*/ 68045 w 5774333"/>
                <a:gd name="connsiteY86" fmla="*/ 2666963 h 6315453"/>
                <a:gd name="connsiteX87" fmla="*/ 272546 w 5774333"/>
                <a:gd name="connsiteY87" fmla="*/ 2076334 h 6315453"/>
                <a:gd name="connsiteX88" fmla="*/ 1039300 w 5774333"/>
                <a:gd name="connsiteY88" fmla="*/ 1073307 h 6315453"/>
                <a:gd name="connsiteX89" fmla="*/ 1547733 w 5774333"/>
                <a:gd name="connsiteY89" fmla="*/ 680365 h 6315453"/>
                <a:gd name="connsiteX90" fmla="*/ 2115995 w 5774333"/>
                <a:gd name="connsiteY90" fmla="*/ 368373 h 6315453"/>
                <a:gd name="connsiteX91" fmla="*/ 3377451 w 5774333"/>
                <a:gd name="connsiteY91" fmla="*/ 24304 h 6315453"/>
                <a:gd name="connsiteX92" fmla="*/ 3707237 w 5774333"/>
                <a:gd name="connsiteY92" fmla="*/ 1489 h 631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774333" h="6315453">
                  <a:moveTo>
                    <a:pt x="3707237" y="1489"/>
                  </a:moveTo>
                  <a:cubicBezTo>
                    <a:pt x="3817502" y="-1522"/>
                    <a:pt x="3927875" y="41"/>
                    <a:pt x="4037665" y="6121"/>
                  </a:cubicBezTo>
                  <a:cubicBezTo>
                    <a:pt x="4257614" y="18745"/>
                    <a:pt x="4477439" y="49665"/>
                    <a:pt x="4692239" y="102128"/>
                  </a:cubicBezTo>
                  <a:cubicBezTo>
                    <a:pt x="4907039" y="154474"/>
                    <a:pt x="5116811" y="228592"/>
                    <a:pt x="5315059" y="324945"/>
                  </a:cubicBezTo>
                  <a:cubicBezTo>
                    <a:pt x="5463562" y="397211"/>
                    <a:pt x="5606133" y="481527"/>
                    <a:pt x="5738325" y="578286"/>
                  </a:cubicBezTo>
                  <a:lnTo>
                    <a:pt x="5774333" y="606551"/>
                  </a:lnTo>
                  <a:lnTo>
                    <a:pt x="5774333" y="975490"/>
                  </a:lnTo>
                  <a:lnTo>
                    <a:pt x="5676001" y="889749"/>
                  </a:lnTo>
                  <a:cubicBezTo>
                    <a:pt x="5522381" y="769886"/>
                    <a:pt x="5355519" y="665657"/>
                    <a:pt x="5177132" y="581926"/>
                  </a:cubicBezTo>
                  <a:cubicBezTo>
                    <a:pt x="4998867" y="497965"/>
                    <a:pt x="4810183" y="433574"/>
                    <a:pt x="4615735" y="388640"/>
                  </a:cubicBezTo>
                  <a:cubicBezTo>
                    <a:pt x="4421289" y="343591"/>
                    <a:pt x="4221446" y="317649"/>
                    <a:pt x="4020010" y="308500"/>
                  </a:cubicBezTo>
                  <a:cubicBezTo>
                    <a:pt x="3818207" y="298887"/>
                    <a:pt x="3616649" y="305257"/>
                    <a:pt x="3416315" y="328882"/>
                  </a:cubicBezTo>
                  <a:cubicBezTo>
                    <a:pt x="3216106" y="352623"/>
                    <a:pt x="3017736" y="392346"/>
                    <a:pt x="2823779" y="446545"/>
                  </a:cubicBezTo>
                  <a:cubicBezTo>
                    <a:pt x="2629699" y="500513"/>
                    <a:pt x="2440401" y="570345"/>
                    <a:pt x="2256987" y="651296"/>
                  </a:cubicBezTo>
                  <a:cubicBezTo>
                    <a:pt x="1889058" y="811461"/>
                    <a:pt x="1545527" y="1023856"/>
                    <a:pt x="1244169" y="1280374"/>
                  </a:cubicBezTo>
                  <a:cubicBezTo>
                    <a:pt x="1093982" y="1409039"/>
                    <a:pt x="954828" y="1549400"/>
                    <a:pt x="830141" y="1700184"/>
                  </a:cubicBezTo>
                  <a:cubicBezTo>
                    <a:pt x="705209" y="1850736"/>
                    <a:pt x="594989" y="2012176"/>
                    <a:pt x="502792" y="2182300"/>
                  </a:cubicBezTo>
                  <a:cubicBezTo>
                    <a:pt x="410595" y="2352308"/>
                    <a:pt x="333847" y="2530307"/>
                    <a:pt x="280637" y="2715256"/>
                  </a:cubicBezTo>
                  <a:cubicBezTo>
                    <a:pt x="227306" y="2899741"/>
                    <a:pt x="199719" y="3091521"/>
                    <a:pt x="199843" y="3283418"/>
                  </a:cubicBezTo>
                  <a:cubicBezTo>
                    <a:pt x="200946" y="3377687"/>
                    <a:pt x="210754" y="3471261"/>
                    <a:pt x="233926" y="3561593"/>
                  </a:cubicBezTo>
                  <a:cubicBezTo>
                    <a:pt x="256730" y="3652040"/>
                    <a:pt x="292162" y="3738550"/>
                    <a:pt x="334582" y="3821816"/>
                  </a:cubicBezTo>
                  <a:cubicBezTo>
                    <a:pt x="356038" y="3863392"/>
                    <a:pt x="379823" y="3904157"/>
                    <a:pt x="404834" y="3944343"/>
                  </a:cubicBezTo>
                  <a:cubicBezTo>
                    <a:pt x="430212" y="3984413"/>
                    <a:pt x="457308" y="4023905"/>
                    <a:pt x="485506" y="4062932"/>
                  </a:cubicBezTo>
                  <a:cubicBezTo>
                    <a:pt x="542639" y="4140757"/>
                    <a:pt x="606146" y="4216265"/>
                    <a:pt x="671861" y="4292120"/>
                  </a:cubicBezTo>
                  <a:cubicBezTo>
                    <a:pt x="737576" y="4368091"/>
                    <a:pt x="806234" y="4444062"/>
                    <a:pt x="873542" y="4523044"/>
                  </a:cubicBezTo>
                  <a:cubicBezTo>
                    <a:pt x="907258" y="4562419"/>
                    <a:pt x="940606" y="4602721"/>
                    <a:pt x="973831" y="4643601"/>
                  </a:cubicBezTo>
                  <a:lnTo>
                    <a:pt x="1022014" y="4702780"/>
                  </a:lnTo>
                  <a:cubicBezTo>
                    <a:pt x="1037829" y="4721658"/>
                    <a:pt x="1052910" y="4740998"/>
                    <a:pt x="1069215" y="4759411"/>
                  </a:cubicBezTo>
                  <a:cubicBezTo>
                    <a:pt x="1196477" y="4909269"/>
                    <a:pt x="1334527" y="5047199"/>
                    <a:pt x="1474784" y="5177948"/>
                  </a:cubicBezTo>
                  <a:cubicBezTo>
                    <a:pt x="1545281" y="5243033"/>
                    <a:pt x="1617003" y="5305917"/>
                    <a:pt x="1690442" y="5366255"/>
                  </a:cubicBezTo>
                  <a:cubicBezTo>
                    <a:pt x="1763881" y="5426591"/>
                    <a:pt x="1838668" y="5484959"/>
                    <a:pt x="1916276" y="5539852"/>
                  </a:cubicBezTo>
                  <a:cubicBezTo>
                    <a:pt x="2070877" y="5649872"/>
                    <a:pt x="2237617" y="5748194"/>
                    <a:pt x="2420784" y="5814437"/>
                  </a:cubicBezTo>
                  <a:cubicBezTo>
                    <a:pt x="2512124" y="5847559"/>
                    <a:pt x="2606773" y="5872921"/>
                    <a:pt x="2703015" y="5892029"/>
                  </a:cubicBezTo>
                  <a:cubicBezTo>
                    <a:pt x="2727168" y="5896546"/>
                    <a:pt x="2751075" y="5901758"/>
                    <a:pt x="2775350" y="5905695"/>
                  </a:cubicBezTo>
                  <a:lnTo>
                    <a:pt x="2848299" y="5917161"/>
                  </a:lnTo>
                  <a:cubicBezTo>
                    <a:pt x="2897218" y="5923298"/>
                    <a:pt x="2946136" y="5929784"/>
                    <a:pt x="2995544" y="5933605"/>
                  </a:cubicBezTo>
                  <a:cubicBezTo>
                    <a:pt x="3020188" y="5935806"/>
                    <a:pt x="3044831" y="5937891"/>
                    <a:pt x="3069596" y="5938933"/>
                  </a:cubicBezTo>
                  <a:cubicBezTo>
                    <a:pt x="3094362" y="5940090"/>
                    <a:pt x="3119005" y="5941943"/>
                    <a:pt x="3143894" y="5942639"/>
                  </a:cubicBezTo>
                  <a:lnTo>
                    <a:pt x="3218436" y="5944260"/>
                  </a:lnTo>
                  <a:cubicBezTo>
                    <a:pt x="3243201" y="5944838"/>
                    <a:pt x="3268212" y="5944029"/>
                    <a:pt x="3293101" y="5943913"/>
                  </a:cubicBezTo>
                  <a:lnTo>
                    <a:pt x="3330494" y="5943565"/>
                  </a:lnTo>
                  <a:cubicBezTo>
                    <a:pt x="3342632" y="5943218"/>
                    <a:pt x="3354524" y="5942523"/>
                    <a:pt x="3366540" y="5942059"/>
                  </a:cubicBezTo>
                  <a:cubicBezTo>
                    <a:pt x="3378554" y="5941480"/>
                    <a:pt x="3390570" y="5941134"/>
                    <a:pt x="3402462" y="5940323"/>
                  </a:cubicBezTo>
                  <a:lnTo>
                    <a:pt x="3438262" y="5937543"/>
                  </a:lnTo>
                  <a:cubicBezTo>
                    <a:pt x="3485954" y="5933953"/>
                    <a:pt x="3533279" y="5927931"/>
                    <a:pt x="3580236" y="5920982"/>
                  </a:cubicBezTo>
                  <a:cubicBezTo>
                    <a:pt x="3768185" y="5891567"/>
                    <a:pt x="3948901" y="5834010"/>
                    <a:pt x="4121034" y="5753290"/>
                  </a:cubicBezTo>
                  <a:cubicBezTo>
                    <a:pt x="4293782" y="5673497"/>
                    <a:pt x="4458191" y="5571353"/>
                    <a:pt x="4620639" y="5459364"/>
                  </a:cubicBezTo>
                  <a:cubicBezTo>
                    <a:pt x="4661221" y="5431455"/>
                    <a:pt x="4701557" y="5402271"/>
                    <a:pt x="4741771" y="5372971"/>
                  </a:cubicBezTo>
                  <a:cubicBezTo>
                    <a:pt x="4782230" y="5343672"/>
                    <a:pt x="4822566" y="5313908"/>
                    <a:pt x="4862901" y="5283682"/>
                  </a:cubicBezTo>
                  <a:lnTo>
                    <a:pt x="5108229" y="5098386"/>
                  </a:lnTo>
                  <a:cubicBezTo>
                    <a:pt x="5276563" y="4972270"/>
                    <a:pt x="5446489" y="4854838"/>
                    <a:pt x="5612493" y="4739724"/>
                  </a:cubicBezTo>
                  <a:lnTo>
                    <a:pt x="5774333" y="4623488"/>
                  </a:lnTo>
                  <a:lnTo>
                    <a:pt x="5774333" y="5232926"/>
                  </a:lnTo>
                  <a:lnTo>
                    <a:pt x="5676492" y="5306859"/>
                  </a:lnTo>
                  <a:cubicBezTo>
                    <a:pt x="5592693" y="5367905"/>
                    <a:pt x="5508955" y="5427286"/>
                    <a:pt x="5426260" y="5486233"/>
                  </a:cubicBezTo>
                  <a:lnTo>
                    <a:pt x="5300225" y="5576217"/>
                  </a:lnTo>
                  <a:cubicBezTo>
                    <a:pt x="5257559" y="5606443"/>
                    <a:pt x="5214525" y="5636901"/>
                    <a:pt x="5170757" y="5666780"/>
                  </a:cubicBezTo>
                  <a:cubicBezTo>
                    <a:pt x="5127110" y="5696775"/>
                    <a:pt x="5082973" y="5726654"/>
                    <a:pt x="5038100" y="5756185"/>
                  </a:cubicBezTo>
                  <a:cubicBezTo>
                    <a:pt x="4993106" y="5785486"/>
                    <a:pt x="4947743" y="5814553"/>
                    <a:pt x="4901276" y="5843043"/>
                  </a:cubicBezTo>
                  <a:cubicBezTo>
                    <a:pt x="4808835" y="5900136"/>
                    <a:pt x="4713449" y="5955494"/>
                    <a:pt x="4614019" y="6006103"/>
                  </a:cubicBezTo>
                  <a:cubicBezTo>
                    <a:pt x="4514711" y="6056943"/>
                    <a:pt x="4411971" y="6104192"/>
                    <a:pt x="4305061" y="6144726"/>
                  </a:cubicBezTo>
                  <a:cubicBezTo>
                    <a:pt x="4092223" y="6226952"/>
                    <a:pt x="3863569" y="6282424"/>
                    <a:pt x="3632710" y="6304196"/>
                  </a:cubicBezTo>
                  <a:cubicBezTo>
                    <a:pt x="3574964" y="6309408"/>
                    <a:pt x="3517218" y="6313345"/>
                    <a:pt x="3459594" y="6314504"/>
                  </a:cubicBezTo>
                  <a:lnTo>
                    <a:pt x="3416315" y="6315429"/>
                  </a:lnTo>
                  <a:cubicBezTo>
                    <a:pt x="3401971" y="6315546"/>
                    <a:pt x="3387505" y="6315198"/>
                    <a:pt x="3373159" y="6315198"/>
                  </a:cubicBezTo>
                  <a:lnTo>
                    <a:pt x="3330127" y="6314735"/>
                  </a:lnTo>
                  <a:lnTo>
                    <a:pt x="3288320" y="6313230"/>
                  </a:lnTo>
                  <a:cubicBezTo>
                    <a:pt x="3176996" y="6309870"/>
                    <a:pt x="3065428" y="6301533"/>
                    <a:pt x="2954350" y="6288098"/>
                  </a:cubicBezTo>
                  <a:cubicBezTo>
                    <a:pt x="2843150" y="6275360"/>
                    <a:pt x="2732194" y="6257061"/>
                    <a:pt x="2622466" y="6232742"/>
                  </a:cubicBezTo>
                  <a:cubicBezTo>
                    <a:pt x="2512859" y="6208190"/>
                    <a:pt x="2404110" y="6179122"/>
                    <a:pt x="2296466" y="6146001"/>
                  </a:cubicBezTo>
                  <a:cubicBezTo>
                    <a:pt x="2081544" y="6079179"/>
                    <a:pt x="1869073" y="5996027"/>
                    <a:pt x="1672419" y="5885197"/>
                  </a:cubicBezTo>
                  <a:cubicBezTo>
                    <a:pt x="1475643" y="5774599"/>
                    <a:pt x="1299954" y="5634353"/>
                    <a:pt x="1146578" y="5479168"/>
                  </a:cubicBezTo>
                  <a:cubicBezTo>
                    <a:pt x="1069461" y="5401692"/>
                    <a:pt x="999333" y="5319235"/>
                    <a:pt x="933372" y="5234810"/>
                  </a:cubicBezTo>
                  <a:cubicBezTo>
                    <a:pt x="867781" y="5150038"/>
                    <a:pt x="805375" y="5063991"/>
                    <a:pt x="747140" y="4976091"/>
                  </a:cubicBezTo>
                  <a:cubicBezTo>
                    <a:pt x="732182" y="4954319"/>
                    <a:pt x="718082" y="4932199"/>
                    <a:pt x="703616" y="4910196"/>
                  </a:cubicBezTo>
                  <a:lnTo>
                    <a:pt x="662053" y="4846269"/>
                  </a:lnTo>
                  <a:cubicBezTo>
                    <a:pt x="635449" y="4804925"/>
                    <a:pt x="607864" y="4763928"/>
                    <a:pt x="580033" y="4722352"/>
                  </a:cubicBezTo>
                  <a:lnTo>
                    <a:pt x="410105" y="4469193"/>
                  </a:lnTo>
                  <a:cubicBezTo>
                    <a:pt x="353095" y="4382915"/>
                    <a:pt x="296820" y="4294089"/>
                    <a:pt x="244224" y="4201556"/>
                  </a:cubicBezTo>
                  <a:cubicBezTo>
                    <a:pt x="217987" y="4155232"/>
                    <a:pt x="192609" y="4108098"/>
                    <a:pt x="169437" y="4059690"/>
                  </a:cubicBezTo>
                  <a:cubicBezTo>
                    <a:pt x="146388" y="4011165"/>
                    <a:pt x="124932" y="3961715"/>
                    <a:pt x="105929" y="3911221"/>
                  </a:cubicBezTo>
                  <a:cubicBezTo>
                    <a:pt x="87293" y="3860613"/>
                    <a:pt x="70742" y="3809309"/>
                    <a:pt x="57256" y="3757195"/>
                  </a:cubicBezTo>
                  <a:cubicBezTo>
                    <a:pt x="50881" y="3731138"/>
                    <a:pt x="44383" y="3704965"/>
                    <a:pt x="39111" y="3678677"/>
                  </a:cubicBezTo>
                  <a:lnTo>
                    <a:pt x="31142" y="3639300"/>
                  </a:lnTo>
                  <a:lnTo>
                    <a:pt x="24521" y="3599809"/>
                  </a:lnTo>
                  <a:cubicBezTo>
                    <a:pt x="7234" y="3494423"/>
                    <a:pt x="0" y="3388457"/>
                    <a:pt x="0" y="3283418"/>
                  </a:cubicBezTo>
                  <a:cubicBezTo>
                    <a:pt x="491" y="3076698"/>
                    <a:pt x="23418" y="2869978"/>
                    <a:pt x="68045" y="2666963"/>
                  </a:cubicBezTo>
                  <a:cubicBezTo>
                    <a:pt x="112550" y="2464064"/>
                    <a:pt x="180717" y="2265104"/>
                    <a:pt x="272546" y="2076334"/>
                  </a:cubicBezTo>
                  <a:cubicBezTo>
                    <a:pt x="457062" y="1698794"/>
                    <a:pt x="724457" y="1360978"/>
                    <a:pt x="1039300" y="1073307"/>
                  </a:cubicBezTo>
                  <a:cubicBezTo>
                    <a:pt x="1197090" y="929472"/>
                    <a:pt x="1367630" y="798259"/>
                    <a:pt x="1547733" y="680365"/>
                  </a:cubicBezTo>
                  <a:cubicBezTo>
                    <a:pt x="1728081" y="562587"/>
                    <a:pt x="1917870" y="457663"/>
                    <a:pt x="2115995" y="368373"/>
                  </a:cubicBezTo>
                  <a:cubicBezTo>
                    <a:pt x="2512737" y="191070"/>
                    <a:pt x="2939883" y="73870"/>
                    <a:pt x="3377451" y="24304"/>
                  </a:cubicBezTo>
                  <a:cubicBezTo>
                    <a:pt x="3486812" y="12086"/>
                    <a:pt x="3596971" y="4500"/>
                    <a:pt x="3707237" y="148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EC18CE1F-9DF1-47AF-9E66-6CE348AC2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464911 h 6229400"/>
                <a:gd name="connsiteX4" fmla="*/ 5660063 w 5769111"/>
                <a:gd name="connsiteY4" fmla="*/ 1328105 h 6229400"/>
                <a:gd name="connsiteX5" fmla="*/ 4910471 w 5769111"/>
                <a:gd name="connsiteY5" fmla="*/ 781599 h 6229400"/>
                <a:gd name="connsiteX6" fmla="*/ 3882695 w 5769111"/>
                <a:gd name="connsiteY6" fmla="*/ 579048 h 6229400"/>
                <a:gd name="connsiteX7" fmla="*/ 2683153 w 5769111"/>
                <a:gd name="connsiteY7" fmla="*/ 797003 h 6229400"/>
                <a:gd name="connsiteX8" fmla="*/ 1617493 w 5769111"/>
                <a:gd name="connsiteY8" fmla="*/ 1395738 h 6229400"/>
                <a:gd name="connsiteX9" fmla="*/ 880408 w 5769111"/>
                <a:gd name="connsiteY9" fmla="*/ 2259099 h 6229400"/>
                <a:gd name="connsiteX10" fmla="*/ 613135 w 5769111"/>
                <a:gd name="connsiteY10" fmla="*/ 3263863 h 6229400"/>
                <a:gd name="connsiteX11" fmla="*/ 1055484 w 5769111"/>
                <a:gd name="connsiteY11" fmla="*/ 4196825 h 6229400"/>
                <a:gd name="connsiteX12" fmla="*/ 1278376 w 5769111"/>
                <a:gd name="connsiteY12" fmla="*/ 4492950 h 6229400"/>
                <a:gd name="connsiteX13" fmla="*/ 3369851 w 5769111"/>
                <a:gd name="connsiteY13" fmla="*/ 5650468 h 6229400"/>
                <a:gd name="connsiteX14" fmla="*/ 4957551 w 5769111"/>
                <a:gd name="connsiteY14" fmla="*/ 4938355 h 6229400"/>
                <a:gd name="connsiteX15" fmla="*/ 5150773 w 5769111"/>
                <a:gd name="connsiteY15" fmla="*/ 4796950 h 6229400"/>
                <a:gd name="connsiteX16" fmla="*/ 5747247 w 5769111"/>
                <a:gd name="connsiteY16" fmla="*/ 4338176 h 6229400"/>
                <a:gd name="connsiteX17" fmla="*/ 5769111 w 5769111"/>
                <a:gd name="connsiteY17" fmla="*/ 4318497 h 6229400"/>
                <a:gd name="connsiteX18" fmla="*/ 5769111 w 5769111"/>
                <a:gd name="connsiteY18" fmla="*/ 5074612 h 6229400"/>
                <a:gd name="connsiteX19" fmla="*/ 5636252 w 5769111"/>
                <a:gd name="connsiteY19" fmla="*/ 5174208 h 6229400"/>
                <a:gd name="connsiteX20" fmla="*/ 5334922 w 5769111"/>
                <a:gd name="connsiteY20" fmla="*/ 5394528 h 6229400"/>
                <a:gd name="connsiteX21" fmla="*/ 3369727 w 5769111"/>
                <a:gd name="connsiteY21" fmla="*/ 6229400 h 6229400"/>
                <a:gd name="connsiteX22" fmla="*/ 771046 w 5769111"/>
                <a:gd name="connsiteY22" fmla="*/ 4817913 h 6229400"/>
                <a:gd name="connsiteX23" fmla="*/ 0 w 5769111"/>
                <a:gd name="connsiteY23" fmla="*/ 3263748 h 6229400"/>
                <a:gd name="connsiteX24" fmla="*/ 3882695 w 5769111"/>
                <a:gd name="connsiteY24"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69111" h="6229400">
                  <a:moveTo>
                    <a:pt x="3882695" y="0"/>
                  </a:moveTo>
                  <a:cubicBezTo>
                    <a:pt x="4601253" y="0"/>
                    <a:pt x="5210727" y="205477"/>
                    <a:pt x="5691883" y="557381"/>
                  </a:cubicBezTo>
                  <a:lnTo>
                    <a:pt x="5769111" y="620523"/>
                  </a:lnTo>
                  <a:lnTo>
                    <a:pt x="5769111" y="1464911"/>
                  </a:lnTo>
                  <a:lnTo>
                    <a:pt x="5660063" y="1328105"/>
                  </a:lnTo>
                  <a:cubicBezTo>
                    <a:pt x="5449800" y="1091506"/>
                    <a:pt x="5197607" y="907600"/>
                    <a:pt x="4910471" y="781599"/>
                  </a:cubicBezTo>
                  <a:cubicBezTo>
                    <a:pt x="4604088" y="647260"/>
                    <a:pt x="4258349" y="579048"/>
                    <a:pt x="3882695" y="579048"/>
                  </a:cubicBezTo>
                  <a:cubicBezTo>
                    <a:pt x="3484238" y="579048"/>
                    <a:pt x="3080631" y="652240"/>
                    <a:pt x="2683153" y="797003"/>
                  </a:cubicBezTo>
                  <a:cubicBezTo>
                    <a:pt x="2296098" y="937595"/>
                    <a:pt x="1927678" y="1144662"/>
                    <a:pt x="1617493" y="1395738"/>
                  </a:cubicBezTo>
                  <a:cubicBezTo>
                    <a:pt x="1301915" y="1651098"/>
                    <a:pt x="1053890" y="1941665"/>
                    <a:pt x="880408" y="2259099"/>
                  </a:cubicBezTo>
                  <a:cubicBezTo>
                    <a:pt x="703125" y="2583597"/>
                    <a:pt x="613135" y="2921645"/>
                    <a:pt x="613135" y="3263863"/>
                  </a:cubicBezTo>
                  <a:cubicBezTo>
                    <a:pt x="613135" y="3608512"/>
                    <a:pt x="756702" y="3809789"/>
                    <a:pt x="1055484" y="4196825"/>
                  </a:cubicBezTo>
                  <a:cubicBezTo>
                    <a:pt x="1127574" y="4290167"/>
                    <a:pt x="1202116" y="4386753"/>
                    <a:pt x="1278376" y="4492950"/>
                  </a:cubicBezTo>
                  <a:cubicBezTo>
                    <a:pt x="1861105" y="5304313"/>
                    <a:pt x="2486623" y="5650468"/>
                    <a:pt x="3369851" y="5650468"/>
                  </a:cubicBezTo>
                  <a:cubicBezTo>
                    <a:pt x="3949515" y="5650468"/>
                    <a:pt x="4374822" y="5368471"/>
                    <a:pt x="4957551" y="4938355"/>
                  </a:cubicBezTo>
                  <a:cubicBezTo>
                    <a:pt x="5022653" y="4890293"/>
                    <a:pt x="5087755" y="4842811"/>
                    <a:pt x="5150773" y="4796950"/>
                  </a:cubicBezTo>
                  <a:cubicBezTo>
                    <a:pt x="5364254" y="4641404"/>
                    <a:pt x="5570313" y="4491241"/>
                    <a:pt x="5747247" y="4338176"/>
                  </a:cubicBezTo>
                  <a:lnTo>
                    <a:pt x="5769111" y="4318497"/>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5BD26A8C-8D1D-41E6-A71E-FE9AC75F3F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675390 h 6229400"/>
                <a:gd name="connsiteX4" fmla="*/ 5711488 w 5769111"/>
                <a:gd name="connsiteY4" fmla="*/ 1585205 h 6229400"/>
                <a:gd name="connsiteX5" fmla="*/ 5566027 w 5769111"/>
                <a:gd name="connsiteY5" fmla="*/ 1402571 h 6229400"/>
                <a:gd name="connsiteX6" fmla="*/ 4858734 w 5769111"/>
                <a:gd name="connsiteY6" fmla="*/ 886639 h 6229400"/>
                <a:gd name="connsiteX7" fmla="*/ 3882695 w 5769111"/>
                <a:gd name="connsiteY7" fmla="*/ 694858 h 6229400"/>
                <a:gd name="connsiteX8" fmla="*/ 2727046 w 5769111"/>
                <a:gd name="connsiteY8" fmla="*/ 905053 h 6229400"/>
                <a:gd name="connsiteX9" fmla="*/ 1697186 w 5769111"/>
                <a:gd name="connsiteY9" fmla="*/ 1483638 h 6229400"/>
                <a:gd name="connsiteX10" fmla="*/ 989279 w 5769111"/>
                <a:gd name="connsiteY10" fmla="*/ 2312139 h 6229400"/>
                <a:gd name="connsiteX11" fmla="*/ 735615 w 5769111"/>
                <a:gd name="connsiteY11" fmla="*/ 3263863 h 6229400"/>
                <a:gd name="connsiteX12" fmla="*/ 1154424 w 5769111"/>
                <a:gd name="connsiteY12" fmla="*/ 4128614 h 6229400"/>
                <a:gd name="connsiteX13" fmla="*/ 1379768 w 5769111"/>
                <a:gd name="connsiteY13" fmla="*/ 4427981 h 6229400"/>
                <a:gd name="connsiteX14" fmla="*/ 2239456 w 5769111"/>
                <a:gd name="connsiteY14" fmla="*/ 5256947 h 6229400"/>
                <a:gd name="connsiteX15" fmla="*/ 3369727 w 5769111"/>
                <a:gd name="connsiteY15" fmla="*/ 5534658 h 6229400"/>
                <a:gd name="connsiteX16" fmla="*/ 4096760 w 5769111"/>
                <a:gd name="connsiteY16" fmla="*/ 5357817 h 6229400"/>
                <a:gd name="connsiteX17" fmla="*/ 4881905 w 5769111"/>
                <a:gd name="connsiteY17" fmla="*/ 4847212 h 6229400"/>
                <a:gd name="connsiteX18" fmla="*/ 5075739 w 5769111"/>
                <a:gd name="connsiteY18" fmla="*/ 4705346 h 6229400"/>
                <a:gd name="connsiteX19" fmla="*/ 5759930 w 5769111"/>
                <a:gd name="connsiteY19" fmla="*/ 4166809 h 6229400"/>
                <a:gd name="connsiteX20" fmla="*/ 5769111 w 5769111"/>
                <a:gd name="connsiteY20" fmla="*/ 4157764 h 6229400"/>
                <a:gd name="connsiteX21" fmla="*/ 5769111 w 5769111"/>
                <a:gd name="connsiteY21" fmla="*/ 5074612 h 6229400"/>
                <a:gd name="connsiteX22" fmla="*/ 5636252 w 5769111"/>
                <a:gd name="connsiteY22" fmla="*/ 5174208 h 6229400"/>
                <a:gd name="connsiteX23" fmla="*/ 5334922 w 5769111"/>
                <a:gd name="connsiteY23" fmla="*/ 5394528 h 6229400"/>
                <a:gd name="connsiteX24" fmla="*/ 3369727 w 5769111"/>
                <a:gd name="connsiteY24" fmla="*/ 6229400 h 6229400"/>
                <a:gd name="connsiteX25" fmla="*/ 771046 w 5769111"/>
                <a:gd name="connsiteY25" fmla="*/ 4817913 h 6229400"/>
                <a:gd name="connsiteX26" fmla="*/ 0 w 5769111"/>
                <a:gd name="connsiteY26" fmla="*/ 3263748 h 6229400"/>
                <a:gd name="connsiteX27" fmla="*/ 3882695 w 5769111"/>
                <a:gd name="connsiteY27"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769111" h="6229400">
                  <a:moveTo>
                    <a:pt x="3882695" y="0"/>
                  </a:moveTo>
                  <a:cubicBezTo>
                    <a:pt x="4601253" y="0"/>
                    <a:pt x="5210727" y="205477"/>
                    <a:pt x="5691883" y="557381"/>
                  </a:cubicBezTo>
                  <a:lnTo>
                    <a:pt x="5769111" y="620523"/>
                  </a:lnTo>
                  <a:lnTo>
                    <a:pt x="5769111" y="1675390"/>
                  </a:lnTo>
                  <a:lnTo>
                    <a:pt x="5711488" y="1585205"/>
                  </a:lnTo>
                  <a:cubicBezTo>
                    <a:pt x="5665942" y="1521390"/>
                    <a:pt x="5617428" y="1460432"/>
                    <a:pt x="5566027" y="1402571"/>
                  </a:cubicBezTo>
                  <a:cubicBezTo>
                    <a:pt x="5367411" y="1179058"/>
                    <a:pt x="5129563" y="1005460"/>
                    <a:pt x="4858734" y="886639"/>
                  </a:cubicBezTo>
                  <a:cubicBezTo>
                    <a:pt x="4568779" y="759363"/>
                    <a:pt x="4240327" y="694858"/>
                    <a:pt x="3882695" y="694858"/>
                  </a:cubicBezTo>
                  <a:cubicBezTo>
                    <a:pt x="3504835" y="694858"/>
                    <a:pt x="3105151" y="767471"/>
                    <a:pt x="2727046" y="905053"/>
                  </a:cubicBezTo>
                  <a:cubicBezTo>
                    <a:pt x="2352985" y="1041013"/>
                    <a:pt x="1996826" y="1241132"/>
                    <a:pt x="1697186" y="1483638"/>
                  </a:cubicBezTo>
                  <a:cubicBezTo>
                    <a:pt x="1397913" y="1725796"/>
                    <a:pt x="1153199" y="2012308"/>
                    <a:pt x="989279" y="2312139"/>
                  </a:cubicBezTo>
                  <a:cubicBezTo>
                    <a:pt x="820946" y="2620077"/>
                    <a:pt x="735615" y="2940290"/>
                    <a:pt x="735615" y="3263863"/>
                  </a:cubicBezTo>
                  <a:cubicBezTo>
                    <a:pt x="735615" y="3573074"/>
                    <a:pt x="863980" y="3752464"/>
                    <a:pt x="1154424" y="4128614"/>
                  </a:cubicBezTo>
                  <a:cubicBezTo>
                    <a:pt x="1227127" y="4222767"/>
                    <a:pt x="1302282" y="4320162"/>
                    <a:pt x="1379768" y="4427981"/>
                  </a:cubicBezTo>
                  <a:cubicBezTo>
                    <a:pt x="1653784" y="4809458"/>
                    <a:pt x="1934912" y="5080685"/>
                    <a:pt x="2239456" y="5256947"/>
                  </a:cubicBezTo>
                  <a:cubicBezTo>
                    <a:pt x="2562268" y="5443863"/>
                    <a:pt x="2932037" y="5534658"/>
                    <a:pt x="3369727" y="5534658"/>
                  </a:cubicBezTo>
                  <a:cubicBezTo>
                    <a:pt x="3618120" y="5534658"/>
                    <a:pt x="3849103" y="5478491"/>
                    <a:pt x="4096760" y="5357817"/>
                  </a:cubicBezTo>
                  <a:cubicBezTo>
                    <a:pt x="4351037" y="5233901"/>
                    <a:pt x="4602740" y="5053238"/>
                    <a:pt x="4881905" y="4847212"/>
                  </a:cubicBezTo>
                  <a:cubicBezTo>
                    <a:pt x="4947375" y="4798920"/>
                    <a:pt x="5012599" y="4751322"/>
                    <a:pt x="5075739" y="4705346"/>
                  </a:cubicBezTo>
                  <a:cubicBezTo>
                    <a:pt x="5327320" y="4521990"/>
                    <a:pt x="5568418" y="4346256"/>
                    <a:pt x="5759930" y="4166809"/>
                  </a:cubicBezTo>
                  <a:lnTo>
                    <a:pt x="5769111" y="4157764"/>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Graphic 6" descr="锁定">
            <a:extLst>
              <a:ext uri="{FF2B5EF4-FFF2-40B4-BE49-F238E27FC236}">
                <a16:creationId xmlns:a16="http://schemas.microsoft.com/office/drawing/2014/main" id="{49887FA2-0371-7889-18DF-D7B0B2BE3E7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21726" y="1629089"/>
            <a:ext cx="3620021" cy="3620021"/>
          </a:xfrm>
          <a:prstGeom prst="rect">
            <a:avLst/>
          </a:prstGeom>
        </p:spPr>
      </p:pic>
    </p:spTree>
    <p:extLst>
      <p:ext uri="{BB962C8B-B14F-4D97-AF65-F5344CB8AC3E}">
        <p14:creationId xmlns:p14="http://schemas.microsoft.com/office/powerpoint/2010/main" val="6364754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5A292AEA-2528-46C0-B426-95822B6141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8B7B198-E4DF-43CD-AD8C-199884323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11" name="Freeform: Shape 10">
            <a:extLst>
              <a:ext uri="{FF2B5EF4-FFF2-40B4-BE49-F238E27FC236}">
                <a16:creationId xmlns:a16="http://schemas.microsoft.com/office/drawing/2014/main" id="{2BE67753-EA0E-4819-8D22-0B6600CF7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96934" y="3984"/>
            <a:ext cx="9376632" cy="6858000"/>
          </a:xfrm>
          <a:custGeom>
            <a:avLst/>
            <a:gdLst>
              <a:gd name="connsiteX0" fmla="*/ 1691615 w 9376632"/>
              <a:gd name="connsiteY0" fmla="*/ 0 h 6858000"/>
              <a:gd name="connsiteX1" fmla="*/ 7685017 w 9376632"/>
              <a:gd name="connsiteY1" fmla="*/ 0 h 6858000"/>
              <a:gd name="connsiteX2" fmla="*/ 7840634 w 9376632"/>
              <a:gd name="connsiteY2" fmla="*/ 134799 h 6858000"/>
              <a:gd name="connsiteX3" fmla="*/ 9376632 w 9376632"/>
              <a:gd name="connsiteY3" fmla="*/ 3605175 h 6858000"/>
              <a:gd name="connsiteX4" fmla="*/ 8158692 w 9376632"/>
              <a:gd name="connsiteY4" fmla="*/ 6757493 h 6858000"/>
              <a:gd name="connsiteX5" fmla="*/ 8062868 w 9376632"/>
              <a:gd name="connsiteY5" fmla="*/ 6858000 h 6858000"/>
              <a:gd name="connsiteX6" fmla="*/ 1313765 w 9376632"/>
              <a:gd name="connsiteY6" fmla="*/ 6858000 h 6858000"/>
              <a:gd name="connsiteX7" fmla="*/ 1217940 w 9376632"/>
              <a:gd name="connsiteY7" fmla="*/ 6757493 h 6858000"/>
              <a:gd name="connsiteX8" fmla="*/ 0 w 9376632"/>
              <a:gd name="connsiteY8" fmla="*/ 3605175 h 6858000"/>
              <a:gd name="connsiteX9" fmla="*/ 1535999 w 9376632"/>
              <a:gd name="connsiteY9" fmla="*/ 13479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76632" h="6858000">
                <a:moveTo>
                  <a:pt x="1691615" y="0"/>
                </a:moveTo>
                <a:lnTo>
                  <a:pt x="7685017" y="0"/>
                </a:lnTo>
                <a:lnTo>
                  <a:pt x="7840634" y="134799"/>
                </a:lnTo>
                <a:cubicBezTo>
                  <a:pt x="8784230" y="992423"/>
                  <a:pt x="9376632" y="2229618"/>
                  <a:pt x="9376632" y="3605175"/>
                </a:cubicBezTo>
                <a:cubicBezTo>
                  <a:pt x="9376632" y="4818903"/>
                  <a:pt x="8915419" y="5924908"/>
                  <a:pt x="8158692" y="6757493"/>
                </a:cubicBezTo>
                <a:lnTo>
                  <a:pt x="8062868" y="6858000"/>
                </a:lnTo>
                <a:lnTo>
                  <a:pt x="1313765" y="6858000"/>
                </a:lnTo>
                <a:lnTo>
                  <a:pt x="1217940" y="6757493"/>
                </a:lnTo>
                <a:cubicBezTo>
                  <a:pt x="461213" y="5924908"/>
                  <a:pt x="0" y="4818903"/>
                  <a:pt x="0" y="3605175"/>
                </a:cubicBezTo>
                <a:cubicBezTo>
                  <a:pt x="0" y="2229618"/>
                  <a:pt x="592403" y="992423"/>
                  <a:pt x="1535999" y="134799"/>
                </a:cubicBezTo>
                <a:close/>
              </a:path>
            </a:pathLst>
          </a:cu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D76D63AC-0421-45EC-B383-E79A61A78C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a:solidFill>
            <a:schemeClr val="bg1">
              <a:alpha val="30000"/>
            </a:schemeClr>
          </a:solidFill>
        </p:grpSpPr>
        <p:sp>
          <p:nvSpPr>
            <p:cNvPr id="46" name="Freeform: Shape 13">
              <a:extLst>
                <a:ext uri="{FF2B5EF4-FFF2-40B4-BE49-F238E27FC236}">
                  <a16:creationId xmlns:a16="http://schemas.microsoft.com/office/drawing/2014/main" id="{B997A32E-7032-4107-9C8B-99DB59EDD5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943BB27F-1470-42CA-91FF-D94BC691C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E997B002-17FD-47B3-A06A-76802FE15C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E401EA35-9D2E-43B7-860F-EBB8A6C3E0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a:extLst>
                <a:ext uri="{FF2B5EF4-FFF2-40B4-BE49-F238E27FC236}">
                  <a16:creationId xmlns:a16="http://schemas.microsoft.com/office/drawing/2014/main" id="{F8C44827-3D81-4FF9-B4A5-5650D1B20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F613D97F-F6DF-4D32-AD91-209A80E7A2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Freeform: Shape 19">
              <a:extLst>
                <a:ext uri="{FF2B5EF4-FFF2-40B4-BE49-F238E27FC236}">
                  <a16:creationId xmlns:a16="http://schemas.microsoft.com/office/drawing/2014/main" id="{82B0ED5C-927D-4C5F-8F27-1B403820B9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grpSp>
      <p:sp>
        <p:nvSpPr>
          <p:cNvPr id="2" name="标题 1">
            <a:extLst>
              <a:ext uri="{FF2B5EF4-FFF2-40B4-BE49-F238E27FC236}">
                <a16:creationId xmlns:a16="http://schemas.microsoft.com/office/drawing/2014/main" id="{0D0E0152-D364-4DA2-DCD9-678F1DD9DA21}"/>
              </a:ext>
            </a:extLst>
          </p:cNvPr>
          <p:cNvSpPr>
            <a:spLocks noGrp="1"/>
          </p:cNvSpPr>
          <p:nvPr>
            <p:ph type="title"/>
          </p:nvPr>
        </p:nvSpPr>
        <p:spPr>
          <a:xfrm>
            <a:off x="3502731" y="1542402"/>
            <a:ext cx="5186842" cy="2387918"/>
          </a:xfrm>
        </p:spPr>
        <p:txBody>
          <a:bodyPr vert="horz" lIns="91440" tIns="45720" rIns="91440" bIns="45720" rtlCol="0" anchor="b">
            <a:normAutofit/>
          </a:bodyPr>
          <a:lstStyle/>
          <a:p>
            <a:pPr algn="ctr"/>
            <a:r>
              <a:rPr lang="en-US" altLang="zh-CN" sz="5200" b="0" i="0" u="none" strike="noStrike" kern="1200" dirty="0">
                <a:solidFill>
                  <a:schemeClr val="tx2"/>
                </a:solidFill>
                <a:effectLst/>
                <a:latin typeface="Times New Roman" panose="02020603050405020304" pitchFamily="18" charset="0"/>
                <a:cs typeface="Times New Roman" panose="02020603050405020304" pitchFamily="18" charset="0"/>
              </a:rPr>
              <a:t>Anything else you’d like to introduce</a:t>
            </a:r>
            <a:r>
              <a:rPr lang="en-US" altLang="zh-CN" sz="5200" kern="1200" dirty="0">
                <a:solidFill>
                  <a:schemeClr val="tx2"/>
                </a:solidFill>
                <a:latin typeface="Times New Roman" panose="02020603050405020304" pitchFamily="18" charset="0"/>
                <a:cs typeface="Times New Roman" panose="02020603050405020304" pitchFamily="18" charset="0"/>
              </a:rPr>
              <a:t>…</a:t>
            </a:r>
            <a:endParaRPr lang="en-US" altLang="zh-CN" sz="5200" b="0" i="0" u="none" strike="noStrike" kern="1200" dirty="0">
              <a:solidFill>
                <a:schemeClr val="tx2"/>
              </a:solidFill>
              <a:effectLst/>
              <a:latin typeface="Times New Roman" panose="02020603050405020304" pitchFamily="18" charset="0"/>
              <a:cs typeface="Times New Roman" panose="02020603050405020304" pitchFamily="18" charset="0"/>
            </a:endParaRPr>
          </a:p>
        </p:txBody>
      </p:sp>
      <p:grpSp>
        <p:nvGrpSpPr>
          <p:cNvPr id="22" name="Group 21">
            <a:extLst>
              <a:ext uri="{FF2B5EF4-FFF2-40B4-BE49-F238E27FC236}">
                <a16:creationId xmlns:a16="http://schemas.microsoft.com/office/drawing/2014/main" id="{87F87F1B-42BA-4AC7-A4E2-41544DDB2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4155"/>
            <a:ext cx="2514948" cy="2174333"/>
            <a:chOff x="-305" y="-4155"/>
            <a:chExt cx="2514948" cy="2174333"/>
          </a:xfrm>
        </p:grpSpPr>
        <p:sp>
          <p:nvSpPr>
            <p:cNvPr id="23" name="Freeform: Shape 22">
              <a:extLst>
                <a:ext uri="{FF2B5EF4-FFF2-40B4-BE49-F238E27FC236}">
                  <a16:creationId xmlns:a16="http://schemas.microsoft.com/office/drawing/2014/main" id="{68B53067-4E48-4E71-A6A9-A8CAABAFBF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06D1A0D3-4BB8-41D9-9CE7-2884C83F44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81E20F06-3B09-4B89-A36B-AB8BFBCCA5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6" name="Freeform: Shape 25">
              <a:extLst>
                <a:ext uri="{FF2B5EF4-FFF2-40B4-BE49-F238E27FC236}">
                  <a16:creationId xmlns:a16="http://schemas.microsoft.com/office/drawing/2014/main" id="{DAE6C3D7-7D5B-4926-877D-45F117BB6B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8" name="Group 27">
            <a:extLst>
              <a:ext uri="{FF2B5EF4-FFF2-40B4-BE49-F238E27FC236}">
                <a16:creationId xmlns:a16="http://schemas.microsoft.com/office/drawing/2014/main" id="{967346A5-7569-4F15-AB5D-BE3DADF192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685727" y="4683666"/>
            <a:ext cx="2514948" cy="2174333"/>
            <a:chOff x="-305" y="-4155"/>
            <a:chExt cx="2514948" cy="2174333"/>
          </a:xfrm>
        </p:grpSpPr>
        <p:sp>
          <p:nvSpPr>
            <p:cNvPr id="29" name="Freeform: Shape 28">
              <a:extLst>
                <a:ext uri="{FF2B5EF4-FFF2-40B4-BE49-F238E27FC236}">
                  <a16:creationId xmlns:a16="http://schemas.microsoft.com/office/drawing/2014/main" id="{E1951533-A568-4765-AB1F-F71D9AFDE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A7214F52-4F3F-4C96-A62E-F1401D6C04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023146A1-291C-4FA0-AB5B-EB04D42398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2" name="Freeform: Shape 31">
              <a:extLst>
                <a:ext uri="{FF2B5EF4-FFF2-40B4-BE49-F238E27FC236}">
                  <a16:creationId xmlns:a16="http://schemas.microsoft.com/office/drawing/2014/main" id="{62977932-2B03-4899-8306-5002CEE68E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887851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A3F5928-D955-456A-97B5-AA390B8CE9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标题 1">
            <a:extLst>
              <a:ext uri="{FF2B5EF4-FFF2-40B4-BE49-F238E27FC236}">
                <a16:creationId xmlns:a16="http://schemas.microsoft.com/office/drawing/2014/main" id="{8D357367-C8DD-DD1C-A298-9393AF57C289}"/>
              </a:ext>
            </a:extLst>
          </p:cNvPr>
          <p:cNvSpPr>
            <a:spLocks noGrp="1"/>
          </p:cNvSpPr>
          <p:nvPr>
            <p:ph type="title"/>
          </p:nvPr>
        </p:nvSpPr>
        <p:spPr>
          <a:xfrm>
            <a:off x="1256275" y="2271449"/>
            <a:ext cx="9679449" cy="2847058"/>
          </a:xfrm>
        </p:spPr>
        <p:txBody>
          <a:bodyPr vert="horz" lIns="91440" tIns="45720" rIns="91440" bIns="45720" rtlCol="0" anchor="b">
            <a:normAutofit/>
          </a:bodyPr>
          <a:lstStyle/>
          <a:p>
            <a:r>
              <a:rPr kumimoji="1" lang="en-US" altLang="zh-CN" sz="8000" kern="1200" dirty="0">
                <a:solidFill>
                  <a:srgbClr val="FFFFFF"/>
                </a:solidFill>
                <a:latin typeface="Times New Roman" panose="02020603050405020304" pitchFamily="18" charset="0"/>
                <a:cs typeface="Times New Roman" panose="02020603050405020304" pitchFamily="18" charset="0"/>
              </a:rPr>
              <a:t>Thank you for your participant!</a:t>
            </a:r>
          </a:p>
        </p:txBody>
      </p:sp>
      <p:cxnSp>
        <p:nvCxnSpPr>
          <p:cNvPr id="9" name="Straight Connector 8">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8" y="806470"/>
            <a:ext cx="8453437" cy="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31"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4954" y="2875093"/>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13"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3734" y="310438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15"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414" y="361953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spTree>
    <p:extLst>
      <p:ext uri="{BB962C8B-B14F-4D97-AF65-F5344CB8AC3E}">
        <p14:creationId xmlns:p14="http://schemas.microsoft.com/office/powerpoint/2010/main" val="20915968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78" name="Rectangle 377">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0" name="Rectangle 379">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382" name="Group 381">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383" name="Freeform: Shape 382">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84" name="Freeform: Shape 383">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85" name="Freeform: Shape 384">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86" name="Freeform: Shape 385">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标题 1">
            <a:extLst>
              <a:ext uri="{FF2B5EF4-FFF2-40B4-BE49-F238E27FC236}">
                <a16:creationId xmlns:a16="http://schemas.microsoft.com/office/drawing/2014/main" id="{AE469013-F901-564F-EE23-CEA263668E12}"/>
              </a:ext>
            </a:extLst>
          </p:cNvPr>
          <p:cNvSpPr>
            <a:spLocks noGrp="1"/>
          </p:cNvSpPr>
          <p:nvPr>
            <p:ph type="title"/>
          </p:nvPr>
        </p:nvSpPr>
        <p:spPr>
          <a:xfrm>
            <a:off x="513956" y="1233869"/>
            <a:ext cx="3855720" cy="4371974"/>
          </a:xfrm>
        </p:spPr>
        <p:txBody>
          <a:bodyPr>
            <a:normAutofit/>
          </a:bodyPr>
          <a:lstStyle/>
          <a:p>
            <a:r>
              <a:rPr kumimoji="1" lang="en-US" altLang="zh-CN" sz="5400" b="1" dirty="0">
                <a:solidFill>
                  <a:schemeClr val="tx2"/>
                </a:solidFill>
                <a:latin typeface="Times New Roman" panose="02020603050405020304" pitchFamily="18" charset="0"/>
                <a:cs typeface="Times New Roman" panose="02020603050405020304" pitchFamily="18" charset="0"/>
              </a:rPr>
              <a:t>Motivation</a:t>
            </a:r>
            <a:endParaRPr kumimoji="1" lang="zh-CN" altLang="en-US" sz="5400" b="1" dirty="0">
              <a:solidFill>
                <a:schemeClr val="tx2"/>
              </a:solidFill>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A0E6299C-B65B-D3C5-5B48-2BCC2B840529}"/>
              </a:ext>
            </a:extLst>
          </p:cNvPr>
          <p:cNvSpPr>
            <a:spLocks noGrp="1"/>
          </p:cNvSpPr>
          <p:nvPr>
            <p:ph idx="1"/>
          </p:nvPr>
        </p:nvSpPr>
        <p:spPr>
          <a:xfrm>
            <a:off x="5921003" y="316168"/>
            <a:ext cx="5757041" cy="6432331"/>
          </a:xfrm>
        </p:spPr>
        <p:txBody>
          <a:bodyPr anchor="ctr">
            <a:normAutofit/>
          </a:bodyPr>
          <a:lstStyle/>
          <a:p>
            <a:pPr algn="just">
              <a:lnSpc>
                <a:spcPct val="120000"/>
              </a:lnSpc>
            </a:pPr>
            <a:r>
              <a:rPr kumimoji="1" lang="en-GB" altLang="zh-CN" sz="2000" dirty="0">
                <a:solidFill>
                  <a:schemeClr val="tx2"/>
                </a:solidFill>
                <a:latin typeface="Times New Roman" panose="02020603050405020304" pitchFamily="18" charset="0"/>
                <a:cs typeface="Times New Roman" panose="02020603050405020304" pitchFamily="18" charset="0"/>
              </a:rPr>
              <a:t>To learn the development and approaches of ADSs, how the autonomous vehicle organizations test their ADSs, what problems they meet during the testing, and how they improve their testing workflow utilizing the latest research in academia. </a:t>
            </a:r>
          </a:p>
          <a:p>
            <a:pPr algn="just">
              <a:lnSpc>
                <a:spcPct val="120000"/>
              </a:lnSpc>
            </a:pPr>
            <a:r>
              <a:rPr kumimoji="1" lang="en-GB" altLang="zh-CN" sz="2000" dirty="0">
                <a:solidFill>
                  <a:schemeClr val="tx2"/>
                </a:solidFill>
                <a:latin typeface="Times New Roman" panose="02020603050405020304" pitchFamily="18" charset="0"/>
                <a:cs typeface="Times New Roman" panose="02020603050405020304" pitchFamily="18" charset="0"/>
              </a:rPr>
              <a:t>This work will help us understand the current development of ADS testing in the industry and academia. It will extract meaningful future research direction to resolve urgent problems in the industry.</a:t>
            </a:r>
            <a:endParaRPr kumimoji="1" lang="zh-CN" altLang="en-US" sz="2000" dirty="0">
              <a:solidFill>
                <a:schemeClr val="tx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361467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DDBB197-D710-4A4F-A9CA-FD2177498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75D1CFA-2CDB-4B64-BD9F-85744E8DA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C3A239C9-49B0-CA63-2D7A-DE38B28AB3B2}"/>
              </a:ext>
            </a:extLst>
          </p:cNvPr>
          <p:cNvSpPr>
            <a:spLocks noGrp="1"/>
          </p:cNvSpPr>
          <p:nvPr>
            <p:ph type="title"/>
          </p:nvPr>
        </p:nvSpPr>
        <p:spPr>
          <a:xfrm>
            <a:off x="804672" y="802955"/>
            <a:ext cx="4977976" cy="1454051"/>
          </a:xfrm>
        </p:spPr>
        <p:txBody>
          <a:bodyPr>
            <a:normAutofit/>
          </a:bodyPr>
          <a:lstStyle/>
          <a:p>
            <a:r>
              <a:rPr kumimoji="1" lang="en-US" altLang="zh-CN" sz="3600">
                <a:solidFill>
                  <a:schemeClr val="tx2"/>
                </a:solidFill>
                <a:latin typeface="Times New Roman" panose="02020603050405020304" pitchFamily="18" charset="0"/>
                <a:cs typeface="Times New Roman" panose="02020603050405020304" pitchFamily="18" charset="0"/>
              </a:rPr>
              <a:t>Discussion Goal</a:t>
            </a:r>
            <a:endParaRPr kumimoji="1" lang="zh-CN" altLang="en-US" sz="3600">
              <a:solidFill>
                <a:schemeClr val="tx2"/>
              </a:solidFill>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BB33856B-8D98-FEBB-8AAE-2F027B1FC9BC}"/>
              </a:ext>
            </a:extLst>
          </p:cNvPr>
          <p:cNvSpPr>
            <a:spLocks noGrp="1"/>
          </p:cNvSpPr>
          <p:nvPr>
            <p:ph idx="1"/>
          </p:nvPr>
        </p:nvSpPr>
        <p:spPr>
          <a:xfrm>
            <a:off x="804671" y="2137903"/>
            <a:ext cx="4977578" cy="3639289"/>
          </a:xfrm>
        </p:spPr>
        <p:txBody>
          <a:bodyPr anchor="ctr">
            <a:normAutofit/>
          </a:bodyPr>
          <a:lstStyle/>
          <a:p>
            <a:pPr marL="0" indent="0" rtl="0">
              <a:spcBef>
                <a:spcPts val="0"/>
              </a:spcBef>
              <a:spcAft>
                <a:spcPts val="1200"/>
              </a:spcAft>
              <a:buNone/>
            </a:pPr>
            <a:r>
              <a:rPr lang="en-GB" altLang="zh-CN" sz="2400" b="0" i="0" u="none" strike="noStrike" dirty="0">
                <a:solidFill>
                  <a:srgbClr val="101214"/>
                </a:solidFill>
                <a:effectLst/>
                <a:latin typeface="Times New Roman" panose="02020603050405020304" pitchFamily="18" charset="0"/>
                <a:cs typeface="Times New Roman" panose="02020603050405020304" pitchFamily="18" charset="0"/>
              </a:rPr>
              <a:t>We will have at least three discussions. Our ultimate goal is to: </a:t>
            </a:r>
          </a:p>
          <a:p>
            <a:pPr rtl="0">
              <a:spcBef>
                <a:spcPts val="0"/>
              </a:spcBef>
              <a:spcAft>
                <a:spcPts val="1200"/>
              </a:spcAft>
            </a:pPr>
            <a:r>
              <a:rPr lang="en-GB" altLang="zh-CN" sz="2400" b="0" i="0" u="none" strike="noStrike" dirty="0">
                <a:solidFill>
                  <a:srgbClr val="101214"/>
                </a:solidFill>
                <a:effectLst/>
                <a:latin typeface="Times New Roman" panose="02020603050405020304" pitchFamily="18" charset="0"/>
                <a:cs typeface="Times New Roman" panose="02020603050405020304" pitchFamily="18" charset="0"/>
              </a:rPr>
              <a:t> Understand the practitioners' </a:t>
            </a:r>
            <a:r>
              <a:rPr lang="en-GB" altLang="zh-CN" sz="2400" b="1" i="0" u="none" strike="noStrike" dirty="0">
                <a:solidFill>
                  <a:srgbClr val="101214"/>
                </a:solidFill>
                <a:effectLst/>
                <a:latin typeface="Times New Roman" panose="02020603050405020304" pitchFamily="18" charset="0"/>
                <a:cs typeface="Times New Roman" panose="02020603050405020304" pitchFamily="18" charset="0"/>
              </a:rPr>
              <a:t>expectations</a:t>
            </a:r>
            <a:r>
              <a:rPr lang="en-GB" altLang="zh-CN" sz="2400" b="0" i="0" u="none" strike="noStrike" dirty="0">
                <a:solidFill>
                  <a:srgbClr val="101214"/>
                </a:solidFill>
                <a:effectLst/>
                <a:latin typeface="Times New Roman" panose="02020603050405020304" pitchFamily="18" charset="0"/>
                <a:cs typeface="Times New Roman" panose="02020603050405020304" pitchFamily="18" charset="0"/>
              </a:rPr>
              <a:t>.</a:t>
            </a:r>
          </a:p>
          <a:p>
            <a:pPr rtl="0">
              <a:spcBef>
                <a:spcPts val="0"/>
              </a:spcBef>
              <a:spcAft>
                <a:spcPts val="1200"/>
              </a:spcAft>
            </a:pPr>
            <a:r>
              <a:rPr lang="en-GB" altLang="zh-CN" sz="2400" dirty="0">
                <a:solidFill>
                  <a:srgbClr val="101214"/>
                </a:solidFill>
                <a:latin typeface="Times New Roman" panose="02020603050405020304" pitchFamily="18" charset="0"/>
                <a:cs typeface="Times New Roman" panose="02020603050405020304" pitchFamily="18" charset="0"/>
              </a:rPr>
              <a:t>T</a:t>
            </a:r>
            <a:r>
              <a:rPr lang="en-GB" altLang="zh-CN" sz="2400" b="0" i="0" u="none" strike="noStrike" dirty="0">
                <a:solidFill>
                  <a:srgbClr val="101214"/>
                </a:solidFill>
                <a:effectLst/>
                <a:latin typeface="Times New Roman" panose="02020603050405020304" pitchFamily="18" charset="0"/>
                <a:cs typeface="Times New Roman" panose="02020603050405020304" pitchFamily="18" charset="0"/>
              </a:rPr>
              <a:t>he </a:t>
            </a:r>
            <a:r>
              <a:rPr lang="en-GB" altLang="zh-CN" sz="2400" b="1" i="0" u="none" strike="noStrike" dirty="0">
                <a:solidFill>
                  <a:srgbClr val="101214"/>
                </a:solidFill>
                <a:effectLst/>
                <a:latin typeface="Times New Roman" panose="02020603050405020304" pitchFamily="18" charset="0"/>
                <a:cs typeface="Times New Roman" panose="02020603050405020304" pitchFamily="18" charset="0"/>
              </a:rPr>
              <a:t>gap</a:t>
            </a:r>
            <a:r>
              <a:rPr lang="en-GB" altLang="zh-CN" sz="2400" b="0" i="0" u="none" strike="noStrike" dirty="0">
                <a:solidFill>
                  <a:srgbClr val="101214"/>
                </a:solidFill>
                <a:effectLst/>
                <a:latin typeface="Times New Roman" panose="02020603050405020304" pitchFamily="18" charset="0"/>
                <a:cs typeface="Times New Roman" panose="02020603050405020304" pitchFamily="18" charset="0"/>
              </a:rPr>
              <a:t> between industry and research on ADS testing.</a:t>
            </a:r>
          </a:p>
          <a:p>
            <a:pPr rtl="0">
              <a:spcBef>
                <a:spcPts val="0"/>
              </a:spcBef>
              <a:spcAft>
                <a:spcPts val="1200"/>
              </a:spcAft>
            </a:pPr>
            <a:r>
              <a:rPr lang="en-GB" altLang="zh-CN" sz="2400" dirty="0">
                <a:solidFill>
                  <a:srgbClr val="101214"/>
                </a:solidFill>
                <a:latin typeface="Times New Roman" panose="02020603050405020304" pitchFamily="18" charset="0"/>
                <a:cs typeface="Times New Roman" panose="02020603050405020304" pitchFamily="18" charset="0"/>
              </a:rPr>
              <a:t>F</a:t>
            </a:r>
            <a:r>
              <a:rPr lang="en-GB" altLang="zh-CN" sz="2400" b="0" i="0" u="none" strike="noStrike" dirty="0">
                <a:solidFill>
                  <a:srgbClr val="101214"/>
                </a:solidFill>
                <a:effectLst/>
                <a:latin typeface="Times New Roman" panose="02020603050405020304" pitchFamily="18" charset="0"/>
                <a:cs typeface="Times New Roman" panose="02020603050405020304" pitchFamily="18" charset="0"/>
              </a:rPr>
              <a:t>uture research </a:t>
            </a:r>
            <a:r>
              <a:rPr lang="en-GB" altLang="zh-CN" sz="2400" b="1" i="0" u="none" strike="noStrike" dirty="0">
                <a:solidFill>
                  <a:srgbClr val="101214"/>
                </a:solidFill>
                <a:effectLst/>
                <a:latin typeface="Times New Roman" panose="02020603050405020304" pitchFamily="18" charset="0"/>
                <a:cs typeface="Times New Roman" panose="02020603050405020304" pitchFamily="18" charset="0"/>
              </a:rPr>
              <a:t>directions</a:t>
            </a:r>
            <a:r>
              <a:rPr lang="en-GB" altLang="zh-CN" sz="2400" b="0" i="0" u="none" strike="noStrike" dirty="0">
                <a:solidFill>
                  <a:srgbClr val="101214"/>
                </a:solidFill>
                <a:effectLst/>
                <a:latin typeface="Times New Roman" panose="02020603050405020304" pitchFamily="18" charset="0"/>
                <a:cs typeface="Times New Roman" panose="02020603050405020304" pitchFamily="18" charset="0"/>
              </a:rPr>
              <a:t>.</a:t>
            </a:r>
            <a:endParaRPr lang="en-GB" altLang="zh-CN" sz="3600" b="0" dirty="0">
              <a:solidFill>
                <a:schemeClr val="tx2"/>
              </a:solidFill>
              <a:effectLst/>
              <a:latin typeface="Times New Roman" panose="02020603050405020304" pitchFamily="18" charset="0"/>
              <a:cs typeface="Times New Roman" panose="02020603050405020304" pitchFamily="18" charset="0"/>
            </a:endParaRPr>
          </a:p>
        </p:txBody>
      </p:sp>
      <p:grpSp>
        <p:nvGrpSpPr>
          <p:cNvPr id="26" name="Group 13">
            <a:extLst>
              <a:ext uri="{FF2B5EF4-FFF2-40B4-BE49-F238E27FC236}">
                <a16:creationId xmlns:a16="http://schemas.microsoft.com/office/drawing/2014/main" id="{25EE5136-01F1-466C-962D-BA9B4C6757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69897" y="0"/>
            <a:ext cx="5822103" cy="6685267"/>
            <a:chOff x="6357228" y="0"/>
            <a:chExt cx="5822103" cy="6685267"/>
          </a:xfrm>
        </p:grpSpPr>
        <p:sp>
          <p:nvSpPr>
            <p:cNvPr id="27" name="Freeform: Shape 14">
              <a:extLst>
                <a:ext uri="{FF2B5EF4-FFF2-40B4-BE49-F238E27FC236}">
                  <a16:creationId xmlns:a16="http://schemas.microsoft.com/office/drawing/2014/main" id="{E11D3AD4-AF9B-4EB5-8C7B-C45D173B4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57228" y="0"/>
              <a:ext cx="5822102" cy="6685267"/>
            </a:xfrm>
            <a:custGeom>
              <a:avLst/>
              <a:gdLst>
                <a:gd name="connsiteX0" fmla="*/ 2605444 w 5822102"/>
                <a:gd name="connsiteY0" fmla="*/ 0 h 6685267"/>
                <a:gd name="connsiteX1" fmla="*/ 4757391 w 5822102"/>
                <a:gd name="connsiteY1" fmla="*/ 0 h 6685267"/>
                <a:gd name="connsiteX2" fmla="*/ 4913680 w 5822102"/>
                <a:gd name="connsiteY2" fmla="*/ 56274 h 6685267"/>
                <a:gd name="connsiteX3" fmla="*/ 5376238 w 5822102"/>
                <a:gd name="connsiteY3" fmla="*/ 282027 h 6685267"/>
                <a:gd name="connsiteX4" fmla="*/ 5658024 w 5822102"/>
                <a:gd name="connsiteY4" fmla="*/ 471014 h 6685267"/>
                <a:gd name="connsiteX5" fmla="*/ 5822102 w 5822102"/>
                <a:gd name="connsiteY5" fmla="*/ 609109 h 6685267"/>
                <a:gd name="connsiteX6" fmla="*/ 5822102 w 5822102"/>
                <a:gd name="connsiteY6" fmla="*/ 760697 h 6685267"/>
                <a:gd name="connsiteX7" fmla="*/ 5707785 w 5822102"/>
                <a:gd name="connsiteY7" fmla="*/ 666601 h 6685267"/>
                <a:gd name="connsiteX8" fmla="*/ 5577306 w 5822102"/>
                <a:gd name="connsiteY8" fmla="*/ 571666 h 6685267"/>
                <a:gd name="connsiteX9" fmla="*/ 5298630 w 5822102"/>
                <a:gd name="connsiteY9" fmla="*/ 407449 h 6685267"/>
                <a:gd name="connsiteX10" fmla="*/ 4690768 w 5822102"/>
                <a:gd name="connsiteY10" fmla="*/ 184979 h 6685267"/>
                <a:gd name="connsiteX11" fmla="*/ 4048577 w 5822102"/>
                <a:gd name="connsiteY11" fmla="*/ 99280 h 6685267"/>
                <a:gd name="connsiteX12" fmla="*/ 3405404 w 5822102"/>
                <a:gd name="connsiteY12" fmla="*/ 131937 h 6685267"/>
                <a:gd name="connsiteX13" fmla="*/ 3089702 w 5822102"/>
                <a:gd name="connsiteY13" fmla="*/ 190190 h 6685267"/>
                <a:gd name="connsiteX14" fmla="*/ 2780132 w 5822102"/>
                <a:gd name="connsiteY14" fmla="*/ 273457 h 6685267"/>
                <a:gd name="connsiteX15" fmla="*/ 2478040 w 5822102"/>
                <a:gd name="connsiteY15" fmla="*/ 379654 h 6685267"/>
                <a:gd name="connsiteX16" fmla="*/ 2184897 w 5822102"/>
                <a:gd name="connsiteY16" fmla="*/ 507972 h 6685267"/>
                <a:gd name="connsiteX17" fmla="*/ 1629141 w 5822102"/>
                <a:gd name="connsiteY17" fmla="*/ 823205 h 6685267"/>
                <a:gd name="connsiteX18" fmla="*/ 1497711 w 5822102"/>
                <a:gd name="connsiteY18" fmla="*/ 914000 h 6685267"/>
                <a:gd name="connsiteX19" fmla="*/ 1433099 w 5822102"/>
                <a:gd name="connsiteY19" fmla="*/ 960903 h 6685267"/>
                <a:gd name="connsiteX20" fmla="*/ 1369346 w 5822102"/>
                <a:gd name="connsiteY20" fmla="*/ 1008963 h 6685267"/>
                <a:gd name="connsiteX21" fmla="*/ 1123406 w 5822102"/>
                <a:gd name="connsiteY21" fmla="*/ 1212905 h 6685267"/>
                <a:gd name="connsiteX22" fmla="*/ 684367 w 5822102"/>
                <a:gd name="connsiteY22" fmla="*/ 1675564 h 6685267"/>
                <a:gd name="connsiteX23" fmla="*/ 497153 w 5822102"/>
                <a:gd name="connsiteY23" fmla="*/ 1933588 h 6685267"/>
                <a:gd name="connsiteX24" fmla="*/ 337770 w 5822102"/>
                <a:gd name="connsiteY24" fmla="*/ 2208983 h 6685267"/>
                <a:gd name="connsiteX25" fmla="*/ 302461 w 5822102"/>
                <a:gd name="connsiteY25" fmla="*/ 2280207 h 6685267"/>
                <a:gd name="connsiteX26" fmla="*/ 285296 w 5822102"/>
                <a:gd name="connsiteY26" fmla="*/ 2316107 h 6685267"/>
                <a:gd name="connsiteX27" fmla="*/ 268991 w 5822102"/>
                <a:gd name="connsiteY27" fmla="*/ 2352355 h 6685267"/>
                <a:gd name="connsiteX28" fmla="*/ 237849 w 5822102"/>
                <a:gd name="connsiteY28" fmla="*/ 2425432 h 6685267"/>
                <a:gd name="connsiteX29" fmla="*/ 208670 w 5822102"/>
                <a:gd name="connsiteY29" fmla="*/ 2499319 h 6685267"/>
                <a:gd name="connsiteX30" fmla="*/ 113775 w 5822102"/>
                <a:gd name="connsiteY30" fmla="*/ 2801929 h 6685267"/>
                <a:gd name="connsiteX31" fmla="*/ 36781 w 5822102"/>
                <a:gd name="connsiteY31" fmla="*/ 3428922 h 6685267"/>
                <a:gd name="connsiteX32" fmla="*/ 69148 w 5822102"/>
                <a:gd name="connsiteY32" fmla="*/ 3741955 h 6685267"/>
                <a:gd name="connsiteX33" fmla="*/ 167966 w 5822102"/>
                <a:gd name="connsiteY33" fmla="*/ 4041323 h 6685267"/>
                <a:gd name="connsiteX34" fmla="*/ 202049 w 5822102"/>
                <a:gd name="connsiteY34" fmla="*/ 4112894 h 6685267"/>
                <a:gd name="connsiteX35" fmla="*/ 239933 w 5822102"/>
                <a:gd name="connsiteY35" fmla="*/ 4182843 h 6685267"/>
                <a:gd name="connsiteX36" fmla="*/ 323916 w 5822102"/>
                <a:gd name="connsiteY36" fmla="*/ 4318456 h 6685267"/>
                <a:gd name="connsiteX37" fmla="*/ 416604 w 5822102"/>
                <a:gd name="connsiteY37" fmla="*/ 4449436 h 6685267"/>
                <a:gd name="connsiteX38" fmla="*/ 515911 w 5822102"/>
                <a:gd name="connsiteY38" fmla="*/ 4576711 h 6685267"/>
                <a:gd name="connsiteX39" fmla="*/ 722619 w 5822102"/>
                <a:gd name="connsiteY39" fmla="*/ 4828482 h 6685267"/>
                <a:gd name="connsiteX40" fmla="*/ 825972 w 5822102"/>
                <a:gd name="connsiteY40" fmla="*/ 4956104 h 6685267"/>
                <a:gd name="connsiteX41" fmla="*/ 926506 w 5822102"/>
                <a:gd name="connsiteY41" fmla="*/ 5085347 h 6685267"/>
                <a:gd name="connsiteX42" fmla="*/ 1027040 w 5822102"/>
                <a:gd name="connsiteY42" fmla="*/ 5210191 h 6685267"/>
                <a:gd name="connsiteX43" fmla="*/ 1132110 w 5822102"/>
                <a:gd name="connsiteY43" fmla="*/ 5330748 h 6685267"/>
                <a:gd name="connsiteX44" fmla="*/ 1354880 w 5822102"/>
                <a:gd name="connsiteY44" fmla="*/ 5558083 h 6685267"/>
                <a:gd name="connsiteX45" fmla="*/ 1855220 w 5822102"/>
                <a:gd name="connsiteY45" fmla="*/ 5937591 h 6685267"/>
                <a:gd name="connsiteX46" fmla="*/ 2131810 w 5822102"/>
                <a:gd name="connsiteY46" fmla="*/ 6080268 h 6685267"/>
                <a:gd name="connsiteX47" fmla="*/ 2423726 w 5822102"/>
                <a:gd name="connsiteY47" fmla="*/ 6188087 h 6685267"/>
                <a:gd name="connsiteX48" fmla="*/ 2727780 w 5822102"/>
                <a:gd name="connsiteY48" fmla="*/ 6262552 h 6685267"/>
                <a:gd name="connsiteX49" fmla="*/ 3041276 w 5822102"/>
                <a:gd name="connsiteY49" fmla="*/ 6304245 h 6685267"/>
                <a:gd name="connsiteX50" fmla="*/ 3360532 w 5822102"/>
                <a:gd name="connsiteY50" fmla="*/ 6317331 h 6685267"/>
                <a:gd name="connsiteX51" fmla="*/ 3439855 w 5822102"/>
                <a:gd name="connsiteY51" fmla="*/ 6316751 h 6685267"/>
                <a:gd name="connsiteX52" fmla="*/ 3478721 w 5822102"/>
                <a:gd name="connsiteY52" fmla="*/ 6315826 h 6685267"/>
                <a:gd name="connsiteX53" fmla="*/ 3517463 w 5822102"/>
                <a:gd name="connsiteY53" fmla="*/ 6313971 h 6685267"/>
                <a:gd name="connsiteX54" fmla="*/ 3671452 w 5822102"/>
                <a:gd name="connsiteY54" fmla="*/ 6301233 h 6685267"/>
                <a:gd name="connsiteX55" fmla="*/ 4265460 w 5822102"/>
                <a:gd name="connsiteY55" fmla="*/ 6149638 h 6685267"/>
                <a:gd name="connsiteX56" fmla="*/ 4546587 w 5822102"/>
                <a:gd name="connsiteY56" fmla="*/ 6018079 h 6685267"/>
                <a:gd name="connsiteX57" fmla="*/ 4818030 w 5822102"/>
                <a:gd name="connsiteY57" fmla="*/ 5858029 h 6685267"/>
                <a:gd name="connsiteX58" fmla="*/ 5081870 w 5822102"/>
                <a:gd name="connsiteY58" fmla="*/ 5676903 h 6685267"/>
                <a:gd name="connsiteX59" fmla="*/ 5212073 w 5822102"/>
                <a:gd name="connsiteY59" fmla="*/ 5581013 h 6685267"/>
                <a:gd name="connsiteX60" fmla="*/ 5343625 w 5822102"/>
                <a:gd name="connsiteY60" fmla="*/ 5481533 h 6685267"/>
                <a:gd name="connsiteX61" fmla="*/ 5610378 w 5822102"/>
                <a:gd name="connsiteY61" fmla="*/ 5284425 h 6685267"/>
                <a:gd name="connsiteX62" fmla="*/ 5822102 w 5822102"/>
                <a:gd name="connsiteY62" fmla="*/ 5126414 h 6685267"/>
                <a:gd name="connsiteX63" fmla="*/ 5822102 w 5822102"/>
                <a:gd name="connsiteY63" fmla="*/ 5556641 h 6685267"/>
                <a:gd name="connsiteX64" fmla="*/ 5576325 w 5822102"/>
                <a:gd name="connsiteY64" fmla="*/ 5749979 h 6685267"/>
                <a:gd name="connsiteX65" fmla="*/ 5447715 w 5822102"/>
                <a:gd name="connsiteY65" fmla="*/ 5852818 h 6685267"/>
                <a:gd name="connsiteX66" fmla="*/ 5315059 w 5822102"/>
                <a:gd name="connsiteY66" fmla="*/ 5956236 h 6685267"/>
                <a:gd name="connsiteX67" fmla="*/ 5038468 w 5822102"/>
                <a:gd name="connsiteY67" fmla="*/ 6155776 h 6685267"/>
                <a:gd name="connsiteX68" fmla="*/ 4741892 w 5822102"/>
                <a:gd name="connsiteY68" fmla="*/ 6338292 h 6685267"/>
                <a:gd name="connsiteX69" fmla="*/ 4420920 w 5822102"/>
                <a:gd name="connsiteY69" fmla="*/ 6492203 h 6685267"/>
                <a:gd name="connsiteX70" fmla="*/ 3717672 w 5822102"/>
                <a:gd name="connsiteY70" fmla="*/ 6670434 h 6685267"/>
                <a:gd name="connsiteX71" fmla="*/ 3535853 w 5822102"/>
                <a:gd name="connsiteY71" fmla="*/ 6683289 h 6685267"/>
                <a:gd name="connsiteX72" fmla="*/ 3490367 w 5822102"/>
                <a:gd name="connsiteY72" fmla="*/ 6684910 h 6685267"/>
                <a:gd name="connsiteX73" fmla="*/ 3445005 w 5822102"/>
                <a:gd name="connsiteY73" fmla="*/ 6685142 h 6685267"/>
                <a:gd name="connsiteX74" fmla="*/ 3355872 w 5822102"/>
                <a:gd name="connsiteY74" fmla="*/ 6684100 h 6685267"/>
                <a:gd name="connsiteX75" fmla="*/ 3179203 w 5822102"/>
                <a:gd name="connsiteY75" fmla="*/ 6677150 h 6685267"/>
                <a:gd name="connsiteX76" fmla="*/ 3002410 w 5822102"/>
                <a:gd name="connsiteY76" fmla="*/ 6661169 h 6685267"/>
                <a:gd name="connsiteX77" fmla="*/ 2650296 w 5822102"/>
                <a:gd name="connsiteY77" fmla="*/ 6604191 h 6685267"/>
                <a:gd name="connsiteX78" fmla="*/ 2306028 w 5822102"/>
                <a:gd name="connsiteY78" fmla="*/ 6505869 h 6685267"/>
                <a:gd name="connsiteX79" fmla="*/ 1978803 w 5822102"/>
                <a:gd name="connsiteY79" fmla="*/ 6363307 h 6685267"/>
                <a:gd name="connsiteX80" fmla="*/ 1678428 w 5822102"/>
                <a:gd name="connsiteY80" fmla="*/ 6177779 h 6685267"/>
                <a:gd name="connsiteX81" fmla="*/ 1175880 w 5822102"/>
                <a:gd name="connsiteY81" fmla="*/ 5710373 h 6685267"/>
                <a:gd name="connsiteX82" fmla="*/ 971502 w 5822102"/>
                <a:gd name="connsiteY82" fmla="*/ 5445399 h 6685267"/>
                <a:gd name="connsiteX83" fmla="*/ 790909 w 5822102"/>
                <a:gd name="connsiteY83" fmla="*/ 5169078 h 6685267"/>
                <a:gd name="connsiteX84" fmla="*/ 706680 w 5822102"/>
                <a:gd name="connsiteY84" fmla="*/ 5031959 h 6685267"/>
                <a:gd name="connsiteX85" fmla="*/ 619143 w 5822102"/>
                <a:gd name="connsiteY85" fmla="*/ 4897157 h 6685267"/>
                <a:gd name="connsiteX86" fmla="*/ 436465 w 5822102"/>
                <a:gd name="connsiteY86" fmla="*/ 4628710 h 6685267"/>
                <a:gd name="connsiteX87" fmla="*/ 347088 w 5822102"/>
                <a:gd name="connsiteY87" fmla="*/ 4492171 h 6685267"/>
                <a:gd name="connsiteX88" fmla="*/ 262001 w 5822102"/>
                <a:gd name="connsiteY88" fmla="*/ 4352619 h 6685267"/>
                <a:gd name="connsiteX89" fmla="*/ 118679 w 5822102"/>
                <a:gd name="connsiteY89" fmla="*/ 4059853 h 6685267"/>
                <a:gd name="connsiteX90" fmla="*/ 28322 w 5822102"/>
                <a:gd name="connsiteY90" fmla="*/ 3749136 h 6685267"/>
                <a:gd name="connsiteX91" fmla="*/ 0 w 5822102"/>
                <a:gd name="connsiteY91" fmla="*/ 3428922 h 6685267"/>
                <a:gd name="connsiteX92" fmla="*/ 253052 w 5822102"/>
                <a:gd name="connsiteY92" fmla="*/ 2174356 h 6685267"/>
                <a:gd name="connsiteX93" fmla="*/ 389141 w 5822102"/>
                <a:gd name="connsiteY93" fmla="*/ 1877652 h 6685267"/>
                <a:gd name="connsiteX94" fmla="*/ 552079 w 5822102"/>
                <a:gd name="connsiteY94" fmla="*/ 1591834 h 6685267"/>
                <a:gd name="connsiteX95" fmla="*/ 954950 w 5822102"/>
                <a:gd name="connsiteY95" fmla="*/ 1061773 h 6685267"/>
                <a:gd name="connsiteX96" fmla="*/ 1192922 w 5822102"/>
                <a:gd name="connsiteY96" fmla="*/ 822626 h 6685267"/>
                <a:gd name="connsiteX97" fmla="*/ 1255939 w 5822102"/>
                <a:gd name="connsiteY97" fmla="*/ 765880 h 6685267"/>
                <a:gd name="connsiteX98" fmla="*/ 1320183 w 5822102"/>
                <a:gd name="connsiteY98" fmla="*/ 710291 h 6685267"/>
                <a:gd name="connsiteX99" fmla="*/ 1452961 w 5822102"/>
                <a:gd name="connsiteY99" fmla="*/ 603514 h 6685267"/>
                <a:gd name="connsiteX100" fmla="*/ 2033360 w 5822102"/>
                <a:gd name="connsiteY100" fmla="*/ 235818 h 6685267"/>
                <a:gd name="connsiteX101" fmla="*/ 2512513 w 5822102"/>
                <a:gd name="connsiteY101" fmla="*/ 30012 h 668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5822102" h="6685267">
                  <a:moveTo>
                    <a:pt x="2605444" y="0"/>
                  </a:moveTo>
                  <a:lnTo>
                    <a:pt x="4757391" y="0"/>
                  </a:lnTo>
                  <a:lnTo>
                    <a:pt x="4913680" y="56274"/>
                  </a:lnTo>
                  <a:cubicBezTo>
                    <a:pt x="5074659" y="119278"/>
                    <a:pt x="5229483" y="195083"/>
                    <a:pt x="5376238" y="282027"/>
                  </a:cubicBezTo>
                  <a:cubicBezTo>
                    <a:pt x="5474014" y="340105"/>
                    <a:pt x="5568080" y="403280"/>
                    <a:pt x="5658024" y="471014"/>
                  </a:cubicBezTo>
                  <a:lnTo>
                    <a:pt x="5822102" y="609109"/>
                  </a:lnTo>
                  <a:lnTo>
                    <a:pt x="5822102" y="760697"/>
                  </a:lnTo>
                  <a:lnTo>
                    <a:pt x="5707785" y="666601"/>
                  </a:lnTo>
                  <a:cubicBezTo>
                    <a:pt x="5665273" y="633682"/>
                    <a:pt x="5621749" y="602008"/>
                    <a:pt x="5577306" y="571666"/>
                  </a:cubicBezTo>
                  <a:cubicBezTo>
                    <a:pt x="5487929" y="511562"/>
                    <a:pt x="5395118" y="456089"/>
                    <a:pt x="5298630" y="407449"/>
                  </a:cubicBezTo>
                  <a:cubicBezTo>
                    <a:pt x="5106266" y="309010"/>
                    <a:pt x="4901153" y="235355"/>
                    <a:pt x="4690768" y="184979"/>
                  </a:cubicBezTo>
                  <a:cubicBezTo>
                    <a:pt x="4480382" y="134486"/>
                    <a:pt x="4264724" y="106807"/>
                    <a:pt x="4048577" y="99280"/>
                  </a:cubicBezTo>
                  <a:cubicBezTo>
                    <a:pt x="3832182" y="90709"/>
                    <a:pt x="3617997" y="102290"/>
                    <a:pt x="3405404" y="131937"/>
                  </a:cubicBezTo>
                  <a:cubicBezTo>
                    <a:pt x="3299353" y="147340"/>
                    <a:pt x="3193915" y="166449"/>
                    <a:pt x="3089702" y="190190"/>
                  </a:cubicBezTo>
                  <a:cubicBezTo>
                    <a:pt x="2985491" y="214278"/>
                    <a:pt x="2882137" y="241725"/>
                    <a:pt x="2780132" y="273457"/>
                  </a:cubicBezTo>
                  <a:cubicBezTo>
                    <a:pt x="2678126" y="305073"/>
                    <a:pt x="2577348" y="340510"/>
                    <a:pt x="2478040" y="379654"/>
                  </a:cubicBezTo>
                  <a:cubicBezTo>
                    <a:pt x="2378854" y="418914"/>
                    <a:pt x="2281017" y="461763"/>
                    <a:pt x="2184897" y="507972"/>
                  </a:cubicBezTo>
                  <a:cubicBezTo>
                    <a:pt x="1992657" y="600271"/>
                    <a:pt x="1806791" y="705542"/>
                    <a:pt x="1629141" y="823205"/>
                  </a:cubicBezTo>
                  <a:cubicBezTo>
                    <a:pt x="1584882" y="852736"/>
                    <a:pt x="1540745" y="882731"/>
                    <a:pt x="1497711" y="914000"/>
                  </a:cubicBezTo>
                  <a:cubicBezTo>
                    <a:pt x="1475888" y="929286"/>
                    <a:pt x="1454555" y="945153"/>
                    <a:pt x="1433099" y="960903"/>
                  </a:cubicBezTo>
                  <a:cubicBezTo>
                    <a:pt x="1411521" y="976537"/>
                    <a:pt x="1390311" y="992634"/>
                    <a:pt x="1369346" y="1008963"/>
                  </a:cubicBezTo>
                  <a:cubicBezTo>
                    <a:pt x="1285119" y="1074165"/>
                    <a:pt x="1202730" y="1141797"/>
                    <a:pt x="1123406" y="1212905"/>
                  </a:cubicBezTo>
                  <a:cubicBezTo>
                    <a:pt x="964391" y="1354656"/>
                    <a:pt x="816900" y="1509261"/>
                    <a:pt x="684367" y="1675564"/>
                  </a:cubicBezTo>
                  <a:cubicBezTo>
                    <a:pt x="618161" y="1758716"/>
                    <a:pt x="555512" y="1844763"/>
                    <a:pt x="497153" y="1933588"/>
                  </a:cubicBezTo>
                  <a:cubicBezTo>
                    <a:pt x="439775" y="2022877"/>
                    <a:pt x="385584" y="2114367"/>
                    <a:pt x="337770" y="2208983"/>
                  </a:cubicBezTo>
                  <a:cubicBezTo>
                    <a:pt x="325388" y="2232493"/>
                    <a:pt x="313862" y="2256349"/>
                    <a:pt x="302461" y="2280207"/>
                  </a:cubicBezTo>
                  <a:lnTo>
                    <a:pt x="285296" y="2316107"/>
                  </a:lnTo>
                  <a:lnTo>
                    <a:pt x="268991" y="2352355"/>
                  </a:lnTo>
                  <a:cubicBezTo>
                    <a:pt x="258324" y="2376560"/>
                    <a:pt x="247535" y="2400764"/>
                    <a:pt x="237849" y="2425432"/>
                  </a:cubicBezTo>
                  <a:cubicBezTo>
                    <a:pt x="228163" y="2450099"/>
                    <a:pt x="217498" y="2474419"/>
                    <a:pt x="208670" y="2499319"/>
                  </a:cubicBezTo>
                  <a:cubicBezTo>
                    <a:pt x="170909" y="2598219"/>
                    <a:pt x="138908" y="2699206"/>
                    <a:pt x="113775" y="2801929"/>
                  </a:cubicBezTo>
                  <a:cubicBezTo>
                    <a:pt x="62773" y="3006911"/>
                    <a:pt x="36659" y="3217917"/>
                    <a:pt x="36781" y="3428922"/>
                  </a:cubicBezTo>
                  <a:cubicBezTo>
                    <a:pt x="37394" y="3534078"/>
                    <a:pt x="47816" y="3639001"/>
                    <a:pt x="69148" y="3741955"/>
                  </a:cubicBezTo>
                  <a:cubicBezTo>
                    <a:pt x="91585" y="3844679"/>
                    <a:pt x="124074" y="3945202"/>
                    <a:pt x="167966" y="4041323"/>
                  </a:cubicBezTo>
                  <a:cubicBezTo>
                    <a:pt x="178387" y="4065528"/>
                    <a:pt x="190525" y="4089153"/>
                    <a:pt x="202049" y="4112894"/>
                  </a:cubicBezTo>
                  <a:cubicBezTo>
                    <a:pt x="214555" y="4136288"/>
                    <a:pt x="226447" y="4159912"/>
                    <a:pt x="239933" y="4182843"/>
                  </a:cubicBezTo>
                  <a:cubicBezTo>
                    <a:pt x="265680" y="4229167"/>
                    <a:pt x="294368" y="4274101"/>
                    <a:pt x="323916" y="4318456"/>
                  </a:cubicBezTo>
                  <a:cubicBezTo>
                    <a:pt x="353341" y="4362927"/>
                    <a:pt x="384849" y="4406240"/>
                    <a:pt x="416604" y="4449436"/>
                  </a:cubicBezTo>
                  <a:cubicBezTo>
                    <a:pt x="448847" y="4492286"/>
                    <a:pt x="482319" y="4534557"/>
                    <a:pt x="515911" y="4576711"/>
                  </a:cubicBezTo>
                  <a:cubicBezTo>
                    <a:pt x="583219" y="4661137"/>
                    <a:pt x="653594" y="4743825"/>
                    <a:pt x="722619" y="4828482"/>
                  </a:cubicBezTo>
                  <a:cubicBezTo>
                    <a:pt x="757315" y="4870637"/>
                    <a:pt x="791889" y="4913138"/>
                    <a:pt x="825972" y="4956104"/>
                  </a:cubicBezTo>
                  <a:cubicBezTo>
                    <a:pt x="859934" y="4998722"/>
                    <a:pt x="893649" y="5044004"/>
                    <a:pt x="926506" y="5085347"/>
                  </a:cubicBezTo>
                  <a:cubicBezTo>
                    <a:pt x="959119" y="5127734"/>
                    <a:pt x="993324" y="5168847"/>
                    <a:pt x="1027040" y="5210191"/>
                  </a:cubicBezTo>
                  <a:cubicBezTo>
                    <a:pt x="1061737" y="5250840"/>
                    <a:pt x="1096188" y="5291488"/>
                    <a:pt x="1132110" y="5330748"/>
                  </a:cubicBezTo>
                  <a:cubicBezTo>
                    <a:pt x="1203465" y="5409731"/>
                    <a:pt x="1277639" y="5485818"/>
                    <a:pt x="1354880" y="5558083"/>
                  </a:cubicBezTo>
                  <a:cubicBezTo>
                    <a:pt x="1509603" y="5702266"/>
                    <a:pt x="1676588" y="5830930"/>
                    <a:pt x="1855220" y="5937591"/>
                  </a:cubicBezTo>
                  <a:cubicBezTo>
                    <a:pt x="1944720" y="5990632"/>
                    <a:pt x="2036549" y="6039272"/>
                    <a:pt x="2131810" y="6080268"/>
                  </a:cubicBezTo>
                  <a:cubicBezTo>
                    <a:pt x="2226460" y="6122423"/>
                    <a:pt x="2324173" y="6157977"/>
                    <a:pt x="2423726" y="6188087"/>
                  </a:cubicBezTo>
                  <a:cubicBezTo>
                    <a:pt x="2523280" y="6218313"/>
                    <a:pt x="2624794" y="6242749"/>
                    <a:pt x="2727780" y="6262552"/>
                  </a:cubicBezTo>
                  <a:cubicBezTo>
                    <a:pt x="2830890" y="6282008"/>
                    <a:pt x="2935714" y="6295326"/>
                    <a:pt x="3041276" y="6304245"/>
                  </a:cubicBezTo>
                  <a:cubicBezTo>
                    <a:pt x="3146836" y="6313277"/>
                    <a:pt x="3253499" y="6317215"/>
                    <a:pt x="3360532" y="6317331"/>
                  </a:cubicBezTo>
                  <a:cubicBezTo>
                    <a:pt x="3387259" y="6317331"/>
                    <a:pt x="3414354" y="6317794"/>
                    <a:pt x="3439855" y="6316751"/>
                  </a:cubicBezTo>
                  <a:lnTo>
                    <a:pt x="3478721" y="6315826"/>
                  </a:lnTo>
                  <a:lnTo>
                    <a:pt x="3517463" y="6313971"/>
                  </a:lnTo>
                  <a:cubicBezTo>
                    <a:pt x="3569078" y="6311772"/>
                    <a:pt x="3620449" y="6306907"/>
                    <a:pt x="3671452" y="6301233"/>
                  </a:cubicBezTo>
                  <a:cubicBezTo>
                    <a:pt x="3875707" y="6277608"/>
                    <a:pt x="4074445" y="6225841"/>
                    <a:pt x="4265460" y="6149638"/>
                  </a:cubicBezTo>
                  <a:cubicBezTo>
                    <a:pt x="4361212" y="6111884"/>
                    <a:pt x="4454636" y="6067065"/>
                    <a:pt x="4546587" y="6018079"/>
                  </a:cubicBezTo>
                  <a:cubicBezTo>
                    <a:pt x="4638662" y="5969322"/>
                    <a:pt x="4729020" y="5915240"/>
                    <a:pt x="4818030" y="5858029"/>
                  </a:cubicBezTo>
                  <a:cubicBezTo>
                    <a:pt x="4907038" y="5800703"/>
                    <a:pt x="4994577" y="5739672"/>
                    <a:pt x="5081870" y="5676903"/>
                  </a:cubicBezTo>
                  <a:cubicBezTo>
                    <a:pt x="5125392" y="5645519"/>
                    <a:pt x="5168794" y="5613324"/>
                    <a:pt x="5212073" y="5581013"/>
                  </a:cubicBezTo>
                  <a:lnTo>
                    <a:pt x="5343625" y="5481533"/>
                  </a:lnTo>
                  <a:cubicBezTo>
                    <a:pt x="5432696" y="5414768"/>
                    <a:pt x="5521951" y="5349452"/>
                    <a:pt x="5610378" y="5284425"/>
                  </a:cubicBezTo>
                  <a:lnTo>
                    <a:pt x="5822102" y="5126414"/>
                  </a:lnTo>
                  <a:lnTo>
                    <a:pt x="5822102" y="5556641"/>
                  </a:lnTo>
                  <a:lnTo>
                    <a:pt x="5576325" y="5749979"/>
                  </a:lnTo>
                  <a:lnTo>
                    <a:pt x="5447715" y="5852818"/>
                  </a:lnTo>
                  <a:cubicBezTo>
                    <a:pt x="5403945" y="5887445"/>
                    <a:pt x="5359932" y="5922073"/>
                    <a:pt x="5315059" y="5956236"/>
                  </a:cubicBezTo>
                  <a:cubicBezTo>
                    <a:pt x="5225682" y="6024680"/>
                    <a:pt x="5133976" y="6091734"/>
                    <a:pt x="5038468" y="6155776"/>
                  </a:cubicBezTo>
                  <a:cubicBezTo>
                    <a:pt x="4943084" y="6219703"/>
                    <a:pt x="4845002" y="6281777"/>
                    <a:pt x="4741892" y="6338292"/>
                  </a:cubicBezTo>
                  <a:cubicBezTo>
                    <a:pt x="4638784" y="6394692"/>
                    <a:pt x="4532120" y="6447038"/>
                    <a:pt x="4420920" y="6492203"/>
                  </a:cubicBezTo>
                  <a:cubicBezTo>
                    <a:pt x="4199255" y="6583693"/>
                    <a:pt x="3959813" y="6644840"/>
                    <a:pt x="3717672" y="6670434"/>
                  </a:cubicBezTo>
                  <a:cubicBezTo>
                    <a:pt x="3657106" y="6676456"/>
                    <a:pt x="3596419" y="6681321"/>
                    <a:pt x="3535853" y="6683289"/>
                  </a:cubicBezTo>
                  <a:lnTo>
                    <a:pt x="3490367" y="6684910"/>
                  </a:lnTo>
                  <a:lnTo>
                    <a:pt x="3445005" y="6685142"/>
                  </a:lnTo>
                  <a:cubicBezTo>
                    <a:pt x="3414354" y="6685605"/>
                    <a:pt x="3385297" y="6684679"/>
                    <a:pt x="3355872" y="6684100"/>
                  </a:cubicBezTo>
                  <a:cubicBezTo>
                    <a:pt x="3297146" y="6683405"/>
                    <a:pt x="3238052" y="6680047"/>
                    <a:pt x="3179203" y="6677150"/>
                  </a:cubicBezTo>
                  <a:cubicBezTo>
                    <a:pt x="3120232" y="6672519"/>
                    <a:pt x="3061259" y="6668233"/>
                    <a:pt x="3002410" y="6661169"/>
                  </a:cubicBezTo>
                  <a:cubicBezTo>
                    <a:pt x="2884589" y="6647851"/>
                    <a:pt x="2766891" y="6629669"/>
                    <a:pt x="2650296" y="6604191"/>
                  </a:cubicBezTo>
                  <a:cubicBezTo>
                    <a:pt x="2533702" y="6578713"/>
                    <a:pt x="2418456" y="6545938"/>
                    <a:pt x="2306028" y="6505869"/>
                  </a:cubicBezTo>
                  <a:cubicBezTo>
                    <a:pt x="2193602" y="6465683"/>
                    <a:pt x="2084118" y="6417738"/>
                    <a:pt x="1978803" y="6363307"/>
                  </a:cubicBezTo>
                  <a:cubicBezTo>
                    <a:pt x="1873855" y="6308066"/>
                    <a:pt x="1773077" y="6246340"/>
                    <a:pt x="1678428" y="6177779"/>
                  </a:cubicBezTo>
                  <a:cubicBezTo>
                    <a:pt x="1488393" y="6041356"/>
                    <a:pt x="1321900" y="5881423"/>
                    <a:pt x="1175880" y="5710373"/>
                  </a:cubicBezTo>
                  <a:cubicBezTo>
                    <a:pt x="1103177" y="5624441"/>
                    <a:pt x="1035501" y="5535732"/>
                    <a:pt x="971502" y="5445399"/>
                  </a:cubicBezTo>
                  <a:cubicBezTo>
                    <a:pt x="907380" y="5355069"/>
                    <a:pt x="847550" y="5262768"/>
                    <a:pt x="790909" y="5169078"/>
                  </a:cubicBezTo>
                  <a:cubicBezTo>
                    <a:pt x="761974" y="5121712"/>
                    <a:pt x="735492" y="5077357"/>
                    <a:pt x="706680" y="5031959"/>
                  </a:cubicBezTo>
                  <a:cubicBezTo>
                    <a:pt x="678114" y="4986910"/>
                    <a:pt x="649058" y="4941860"/>
                    <a:pt x="619143" y="4897157"/>
                  </a:cubicBezTo>
                  <a:lnTo>
                    <a:pt x="436465" y="4628710"/>
                  </a:lnTo>
                  <a:cubicBezTo>
                    <a:pt x="406182" y="4583544"/>
                    <a:pt x="376267" y="4538147"/>
                    <a:pt x="347088" y="4492171"/>
                  </a:cubicBezTo>
                  <a:cubicBezTo>
                    <a:pt x="317908" y="4446194"/>
                    <a:pt x="288974" y="4400102"/>
                    <a:pt x="262001" y="4352619"/>
                  </a:cubicBezTo>
                  <a:cubicBezTo>
                    <a:pt x="207934" y="4258119"/>
                    <a:pt x="158280" y="4160840"/>
                    <a:pt x="118679" y="4059853"/>
                  </a:cubicBezTo>
                  <a:cubicBezTo>
                    <a:pt x="78343" y="3959214"/>
                    <a:pt x="48429" y="3854870"/>
                    <a:pt x="28322" y="3749136"/>
                  </a:cubicBezTo>
                  <a:cubicBezTo>
                    <a:pt x="9073" y="3643402"/>
                    <a:pt x="0" y="3536046"/>
                    <a:pt x="0" y="3428922"/>
                  </a:cubicBezTo>
                  <a:cubicBezTo>
                    <a:pt x="1594" y="3001816"/>
                    <a:pt x="89010" y="2575868"/>
                    <a:pt x="253052" y="2174356"/>
                  </a:cubicBezTo>
                  <a:cubicBezTo>
                    <a:pt x="294246" y="2074066"/>
                    <a:pt x="338873" y="1974700"/>
                    <a:pt x="389141" y="1877652"/>
                  </a:cubicBezTo>
                  <a:cubicBezTo>
                    <a:pt x="438672" y="1780256"/>
                    <a:pt x="493230" y="1684945"/>
                    <a:pt x="552079" y="1591834"/>
                  </a:cubicBezTo>
                  <a:cubicBezTo>
                    <a:pt x="669900" y="1405728"/>
                    <a:pt x="804394" y="1227729"/>
                    <a:pt x="954950" y="1061773"/>
                  </a:cubicBezTo>
                  <a:cubicBezTo>
                    <a:pt x="1030597" y="979085"/>
                    <a:pt x="1109552" y="898829"/>
                    <a:pt x="1192922" y="822626"/>
                  </a:cubicBezTo>
                  <a:cubicBezTo>
                    <a:pt x="1213642" y="803402"/>
                    <a:pt x="1234483" y="784409"/>
                    <a:pt x="1255939" y="765880"/>
                  </a:cubicBezTo>
                  <a:cubicBezTo>
                    <a:pt x="1277273" y="747234"/>
                    <a:pt x="1298237" y="728241"/>
                    <a:pt x="1320183" y="710291"/>
                  </a:cubicBezTo>
                  <a:cubicBezTo>
                    <a:pt x="1363585" y="673811"/>
                    <a:pt x="1408088" y="638489"/>
                    <a:pt x="1452961" y="603514"/>
                  </a:cubicBezTo>
                  <a:cubicBezTo>
                    <a:pt x="1633310" y="464543"/>
                    <a:pt x="1828125" y="341437"/>
                    <a:pt x="2033360" y="235818"/>
                  </a:cubicBezTo>
                  <a:cubicBezTo>
                    <a:pt x="2187242" y="156561"/>
                    <a:pt x="2347554" y="87597"/>
                    <a:pt x="2512513" y="3001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15">
              <a:extLst>
                <a:ext uri="{FF2B5EF4-FFF2-40B4-BE49-F238E27FC236}">
                  <a16:creationId xmlns:a16="http://schemas.microsoft.com/office/drawing/2014/main" id="{15102EBE-A80F-4CFF-B1DD-941EF9728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04998" y="98659"/>
              <a:ext cx="5774333" cy="6315453"/>
            </a:xfrm>
            <a:custGeom>
              <a:avLst/>
              <a:gdLst>
                <a:gd name="connsiteX0" fmla="*/ 3707237 w 5774333"/>
                <a:gd name="connsiteY0" fmla="*/ 1489 h 6315453"/>
                <a:gd name="connsiteX1" fmla="*/ 4037665 w 5774333"/>
                <a:gd name="connsiteY1" fmla="*/ 6121 h 6315453"/>
                <a:gd name="connsiteX2" fmla="*/ 4692239 w 5774333"/>
                <a:gd name="connsiteY2" fmla="*/ 102128 h 6315453"/>
                <a:gd name="connsiteX3" fmla="*/ 5315059 w 5774333"/>
                <a:gd name="connsiteY3" fmla="*/ 324945 h 6315453"/>
                <a:gd name="connsiteX4" fmla="*/ 5738325 w 5774333"/>
                <a:gd name="connsiteY4" fmla="*/ 578286 h 6315453"/>
                <a:gd name="connsiteX5" fmla="*/ 5774333 w 5774333"/>
                <a:gd name="connsiteY5" fmla="*/ 606551 h 6315453"/>
                <a:gd name="connsiteX6" fmla="*/ 5774333 w 5774333"/>
                <a:gd name="connsiteY6" fmla="*/ 975490 h 6315453"/>
                <a:gd name="connsiteX7" fmla="*/ 5676001 w 5774333"/>
                <a:gd name="connsiteY7" fmla="*/ 889749 h 6315453"/>
                <a:gd name="connsiteX8" fmla="*/ 5177132 w 5774333"/>
                <a:gd name="connsiteY8" fmla="*/ 581926 h 6315453"/>
                <a:gd name="connsiteX9" fmla="*/ 4615735 w 5774333"/>
                <a:gd name="connsiteY9" fmla="*/ 388640 h 6315453"/>
                <a:gd name="connsiteX10" fmla="*/ 4020010 w 5774333"/>
                <a:gd name="connsiteY10" fmla="*/ 308500 h 6315453"/>
                <a:gd name="connsiteX11" fmla="*/ 3416315 w 5774333"/>
                <a:gd name="connsiteY11" fmla="*/ 328882 h 6315453"/>
                <a:gd name="connsiteX12" fmla="*/ 2823779 w 5774333"/>
                <a:gd name="connsiteY12" fmla="*/ 446545 h 6315453"/>
                <a:gd name="connsiteX13" fmla="*/ 2256987 w 5774333"/>
                <a:gd name="connsiteY13" fmla="*/ 651296 h 6315453"/>
                <a:gd name="connsiteX14" fmla="*/ 1244169 w 5774333"/>
                <a:gd name="connsiteY14" fmla="*/ 1280374 h 6315453"/>
                <a:gd name="connsiteX15" fmla="*/ 830141 w 5774333"/>
                <a:gd name="connsiteY15" fmla="*/ 1700184 h 6315453"/>
                <a:gd name="connsiteX16" fmla="*/ 502792 w 5774333"/>
                <a:gd name="connsiteY16" fmla="*/ 2182300 h 6315453"/>
                <a:gd name="connsiteX17" fmla="*/ 280637 w 5774333"/>
                <a:gd name="connsiteY17" fmla="*/ 2715256 h 6315453"/>
                <a:gd name="connsiteX18" fmla="*/ 199843 w 5774333"/>
                <a:gd name="connsiteY18" fmla="*/ 3283418 h 6315453"/>
                <a:gd name="connsiteX19" fmla="*/ 233926 w 5774333"/>
                <a:gd name="connsiteY19" fmla="*/ 3561593 h 6315453"/>
                <a:gd name="connsiteX20" fmla="*/ 334582 w 5774333"/>
                <a:gd name="connsiteY20" fmla="*/ 3821816 h 6315453"/>
                <a:gd name="connsiteX21" fmla="*/ 404834 w 5774333"/>
                <a:gd name="connsiteY21" fmla="*/ 3944343 h 6315453"/>
                <a:gd name="connsiteX22" fmla="*/ 485506 w 5774333"/>
                <a:gd name="connsiteY22" fmla="*/ 4062932 h 6315453"/>
                <a:gd name="connsiteX23" fmla="*/ 671861 w 5774333"/>
                <a:gd name="connsiteY23" fmla="*/ 4292120 h 6315453"/>
                <a:gd name="connsiteX24" fmla="*/ 873542 w 5774333"/>
                <a:gd name="connsiteY24" fmla="*/ 4523044 h 6315453"/>
                <a:gd name="connsiteX25" fmla="*/ 973831 w 5774333"/>
                <a:gd name="connsiteY25" fmla="*/ 4643601 h 6315453"/>
                <a:gd name="connsiteX26" fmla="*/ 1022014 w 5774333"/>
                <a:gd name="connsiteY26" fmla="*/ 4702780 h 6315453"/>
                <a:gd name="connsiteX27" fmla="*/ 1069215 w 5774333"/>
                <a:gd name="connsiteY27" fmla="*/ 4759411 h 6315453"/>
                <a:gd name="connsiteX28" fmla="*/ 1474784 w 5774333"/>
                <a:gd name="connsiteY28" fmla="*/ 5177948 h 6315453"/>
                <a:gd name="connsiteX29" fmla="*/ 1690442 w 5774333"/>
                <a:gd name="connsiteY29" fmla="*/ 5366255 h 6315453"/>
                <a:gd name="connsiteX30" fmla="*/ 1916276 w 5774333"/>
                <a:gd name="connsiteY30" fmla="*/ 5539852 h 6315453"/>
                <a:gd name="connsiteX31" fmla="*/ 2420784 w 5774333"/>
                <a:gd name="connsiteY31" fmla="*/ 5814437 h 6315453"/>
                <a:gd name="connsiteX32" fmla="*/ 2703015 w 5774333"/>
                <a:gd name="connsiteY32" fmla="*/ 5892029 h 6315453"/>
                <a:gd name="connsiteX33" fmla="*/ 2775350 w 5774333"/>
                <a:gd name="connsiteY33" fmla="*/ 5905695 h 6315453"/>
                <a:gd name="connsiteX34" fmla="*/ 2848299 w 5774333"/>
                <a:gd name="connsiteY34" fmla="*/ 5917161 h 6315453"/>
                <a:gd name="connsiteX35" fmla="*/ 2995544 w 5774333"/>
                <a:gd name="connsiteY35" fmla="*/ 5933605 h 6315453"/>
                <a:gd name="connsiteX36" fmla="*/ 3069596 w 5774333"/>
                <a:gd name="connsiteY36" fmla="*/ 5938933 h 6315453"/>
                <a:gd name="connsiteX37" fmla="*/ 3143894 w 5774333"/>
                <a:gd name="connsiteY37" fmla="*/ 5942639 h 6315453"/>
                <a:gd name="connsiteX38" fmla="*/ 3218436 w 5774333"/>
                <a:gd name="connsiteY38" fmla="*/ 5944260 h 6315453"/>
                <a:gd name="connsiteX39" fmla="*/ 3293101 w 5774333"/>
                <a:gd name="connsiteY39" fmla="*/ 5943913 h 6315453"/>
                <a:gd name="connsiteX40" fmla="*/ 3330494 w 5774333"/>
                <a:gd name="connsiteY40" fmla="*/ 5943565 h 6315453"/>
                <a:gd name="connsiteX41" fmla="*/ 3366540 w 5774333"/>
                <a:gd name="connsiteY41" fmla="*/ 5942059 h 6315453"/>
                <a:gd name="connsiteX42" fmla="*/ 3402462 w 5774333"/>
                <a:gd name="connsiteY42" fmla="*/ 5940323 h 6315453"/>
                <a:gd name="connsiteX43" fmla="*/ 3438262 w 5774333"/>
                <a:gd name="connsiteY43" fmla="*/ 5937543 h 6315453"/>
                <a:gd name="connsiteX44" fmla="*/ 3580236 w 5774333"/>
                <a:gd name="connsiteY44" fmla="*/ 5920982 h 6315453"/>
                <a:gd name="connsiteX45" fmla="*/ 4121034 w 5774333"/>
                <a:gd name="connsiteY45" fmla="*/ 5753290 h 6315453"/>
                <a:gd name="connsiteX46" fmla="*/ 4620639 w 5774333"/>
                <a:gd name="connsiteY46" fmla="*/ 5459364 h 6315453"/>
                <a:gd name="connsiteX47" fmla="*/ 4741771 w 5774333"/>
                <a:gd name="connsiteY47" fmla="*/ 5372971 h 6315453"/>
                <a:gd name="connsiteX48" fmla="*/ 4862901 w 5774333"/>
                <a:gd name="connsiteY48" fmla="*/ 5283682 h 6315453"/>
                <a:gd name="connsiteX49" fmla="*/ 5108229 w 5774333"/>
                <a:gd name="connsiteY49" fmla="*/ 5098386 h 6315453"/>
                <a:gd name="connsiteX50" fmla="*/ 5612493 w 5774333"/>
                <a:gd name="connsiteY50" fmla="*/ 4739724 h 6315453"/>
                <a:gd name="connsiteX51" fmla="*/ 5774333 w 5774333"/>
                <a:gd name="connsiteY51" fmla="*/ 4623488 h 6315453"/>
                <a:gd name="connsiteX52" fmla="*/ 5774333 w 5774333"/>
                <a:gd name="connsiteY52" fmla="*/ 5232926 h 6315453"/>
                <a:gd name="connsiteX53" fmla="*/ 5676492 w 5774333"/>
                <a:gd name="connsiteY53" fmla="*/ 5306859 h 6315453"/>
                <a:gd name="connsiteX54" fmla="*/ 5426260 w 5774333"/>
                <a:gd name="connsiteY54" fmla="*/ 5486233 h 6315453"/>
                <a:gd name="connsiteX55" fmla="*/ 5300225 w 5774333"/>
                <a:gd name="connsiteY55" fmla="*/ 5576217 h 6315453"/>
                <a:gd name="connsiteX56" fmla="*/ 5170757 w 5774333"/>
                <a:gd name="connsiteY56" fmla="*/ 5666780 h 6315453"/>
                <a:gd name="connsiteX57" fmla="*/ 5038100 w 5774333"/>
                <a:gd name="connsiteY57" fmla="*/ 5756185 h 6315453"/>
                <a:gd name="connsiteX58" fmla="*/ 4901276 w 5774333"/>
                <a:gd name="connsiteY58" fmla="*/ 5843043 h 6315453"/>
                <a:gd name="connsiteX59" fmla="*/ 4614019 w 5774333"/>
                <a:gd name="connsiteY59" fmla="*/ 6006103 h 6315453"/>
                <a:gd name="connsiteX60" fmla="*/ 4305061 w 5774333"/>
                <a:gd name="connsiteY60" fmla="*/ 6144726 h 6315453"/>
                <a:gd name="connsiteX61" fmla="*/ 3632710 w 5774333"/>
                <a:gd name="connsiteY61" fmla="*/ 6304196 h 6315453"/>
                <a:gd name="connsiteX62" fmla="*/ 3459594 w 5774333"/>
                <a:gd name="connsiteY62" fmla="*/ 6314504 h 6315453"/>
                <a:gd name="connsiteX63" fmla="*/ 3416315 w 5774333"/>
                <a:gd name="connsiteY63" fmla="*/ 6315429 h 6315453"/>
                <a:gd name="connsiteX64" fmla="*/ 3373159 w 5774333"/>
                <a:gd name="connsiteY64" fmla="*/ 6315198 h 6315453"/>
                <a:gd name="connsiteX65" fmla="*/ 3330127 w 5774333"/>
                <a:gd name="connsiteY65" fmla="*/ 6314735 h 6315453"/>
                <a:gd name="connsiteX66" fmla="*/ 3288320 w 5774333"/>
                <a:gd name="connsiteY66" fmla="*/ 6313230 h 6315453"/>
                <a:gd name="connsiteX67" fmla="*/ 2954350 w 5774333"/>
                <a:gd name="connsiteY67" fmla="*/ 6288098 h 6315453"/>
                <a:gd name="connsiteX68" fmla="*/ 2622466 w 5774333"/>
                <a:gd name="connsiteY68" fmla="*/ 6232742 h 6315453"/>
                <a:gd name="connsiteX69" fmla="*/ 2296466 w 5774333"/>
                <a:gd name="connsiteY69" fmla="*/ 6146001 h 6315453"/>
                <a:gd name="connsiteX70" fmla="*/ 1672419 w 5774333"/>
                <a:gd name="connsiteY70" fmla="*/ 5885197 h 6315453"/>
                <a:gd name="connsiteX71" fmla="*/ 1146578 w 5774333"/>
                <a:gd name="connsiteY71" fmla="*/ 5479168 h 6315453"/>
                <a:gd name="connsiteX72" fmla="*/ 933372 w 5774333"/>
                <a:gd name="connsiteY72" fmla="*/ 5234810 h 6315453"/>
                <a:gd name="connsiteX73" fmla="*/ 747140 w 5774333"/>
                <a:gd name="connsiteY73" fmla="*/ 4976091 h 6315453"/>
                <a:gd name="connsiteX74" fmla="*/ 703616 w 5774333"/>
                <a:gd name="connsiteY74" fmla="*/ 4910196 h 6315453"/>
                <a:gd name="connsiteX75" fmla="*/ 662053 w 5774333"/>
                <a:gd name="connsiteY75" fmla="*/ 4846269 h 6315453"/>
                <a:gd name="connsiteX76" fmla="*/ 580033 w 5774333"/>
                <a:gd name="connsiteY76" fmla="*/ 4722352 h 6315453"/>
                <a:gd name="connsiteX77" fmla="*/ 410105 w 5774333"/>
                <a:gd name="connsiteY77" fmla="*/ 4469193 h 6315453"/>
                <a:gd name="connsiteX78" fmla="*/ 244224 w 5774333"/>
                <a:gd name="connsiteY78" fmla="*/ 4201556 h 6315453"/>
                <a:gd name="connsiteX79" fmla="*/ 169437 w 5774333"/>
                <a:gd name="connsiteY79" fmla="*/ 4059690 h 6315453"/>
                <a:gd name="connsiteX80" fmla="*/ 105929 w 5774333"/>
                <a:gd name="connsiteY80" fmla="*/ 3911221 h 6315453"/>
                <a:gd name="connsiteX81" fmla="*/ 57256 w 5774333"/>
                <a:gd name="connsiteY81" fmla="*/ 3757195 h 6315453"/>
                <a:gd name="connsiteX82" fmla="*/ 39111 w 5774333"/>
                <a:gd name="connsiteY82" fmla="*/ 3678677 h 6315453"/>
                <a:gd name="connsiteX83" fmla="*/ 31142 w 5774333"/>
                <a:gd name="connsiteY83" fmla="*/ 3639300 h 6315453"/>
                <a:gd name="connsiteX84" fmla="*/ 24521 w 5774333"/>
                <a:gd name="connsiteY84" fmla="*/ 3599809 h 6315453"/>
                <a:gd name="connsiteX85" fmla="*/ 0 w 5774333"/>
                <a:gd name="connsiteY85" fmla="*/ 3283418 h 6315453"/>
                <a:gd name="connsiteX86" fmla="*/ 68045 w 5774333"/>
                <a:gd name="connsiteY86" fmla="*/ 2666963 h 6315453"/>
                <a:gd name="connsiteX87" fmla="*/ 272546 w 5774333"/>
                <a:gd name="connsiteY87" fmla="*/ 2076334 h 6315453"/>
                <a:gd name="connsiteX88" fmla="*/ 1039300 w 5774333"/>
                <a:gd name="connsiteY88" fmla="*/ 1073307 h 6315453"/>
                <a:gd name="connsiteX89" fmla="*/ 1547733 w 5774333"/>
                <a:gd name="connsiteY89" fmla="*/ 680365 h 6315453"/>
                <a:gd name="connsiteX90" fmla="*/ 2115995 w 5774333"/>
                <a:gd name="connsiteY90" fmla="*/ 368373 h 6315453"/>
                <a:gd name="connsiteX91" fmla="*/ 3377451 w 5774333"/>
                <a:gd name="connsiteY91" fmla="*/ 24304 h 6315453"/>
                <a:gd name="connsiteX92" fmla="*/ 3707237 w 5774333"/>
                <a:gd name="connsiteY92" fmla="*/ 1489 h 631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774333" h="6315453">
                  <a:moveTo>
                    <a:pt x="3707237" y="1489"/>
                  </a:moveTo>
                  <a:cubicBezTo>
                    <a:pt x="3817502" y="-1522"/>
                    <a:pt x="3927875" y="41"/>
                    <a:pt x="4037665" y="6121"/>
                  </a:cubicBezTo>
                  <a:cubicBezTo>
                    <a:pt x="4257614" y="18745"/>
                    <a:pt x="4477439" y="49665"/>
                    <a:pt x="4692239" y="102128"/>
                  </a:cubicBezTo>
                  <a:cubicBezTo>
                    <a:pt x="4907039" y="154474"/>
                    <a:pt x="5116811" y="228592"/>
                    <a:pt x="5315059" y="324945"/>
                  </a:cubicBezTo>
                  <a:cubicBezTo>
                    <a:pt x="5463562" y="397211"/>
                    <a:pt x="5606133" y="481527"/>
                    <a:pt x="5738325" y="578286"/>
                  </a:cubicBezTo>
                  <a:lnTo>
                    <a:pt x="5774333" y="606551"/>
                  </a:lnTo>
                  <a:lnTo>
                    <a:pt x="5774333" y="975490"/>
                  </a:lnTo>
                  <a:lnTo>
                    <a:pt x="5676001" y="889749"/>
                  </a:lnTo>
                  <a:cubicBezTo>
                    <a:pt x="5522381" y="769886"/>
                    <a:pt x="5355519" y="665657"/>
                    <a:pt x="5177132" y="581926"/>
                  </a:cubicBezTo>
                  <a:cubicBezTo>
                    <a:pt x="4998867" y="497965"/>
                    <a:pt x="4810183" y="433574"/>
                    <a:pt x="4615735" y="388640"/>
                  </a:cubicBezTo>
                  <a:cubicBezTo>
                    <a:pt x="4421289" y="343591"/>
                    <a:pt x="4221446" y="317649"/>
                    <a:pt x="4020010" y="308500"/>
                  </a:cubicBezTo>
                  <a:cubicBezTo>
                    <a:pt x="3818207" y="298887"/>
                    <a:pt x="3616649" y="305257"/>
                    <a:pt x="3416315" y="328882"/>
                  </a:cubicBezTo>
                  <a:cubicBezTo>
                    <a:pt x="3216106" y="352623"/>
                    <a:pt x="3017736" y="392346"/>
                    <a:pt x="2823779" y="446545"/>
                  </a:cubicBezTo>
                  <a:cubicBezTo>
                    <a:pt x="2629699" y="500513"/>
                    <a:pt x="2440401" y="570345"/>
                    <a:pt x="2256987" y="651296"/>
                  </a:cubicBezTo>
                  <a:cubicBezTo>
                    <a:pt x="1889058" y="811461"/>
                    <a:pt x="1545527" y="1023856"/>
                    <a:pt x="1244169" y="1280374"/>
                  </a:cubicBezTo>
                  <a:cubicBezTo>
                    <a:pt x="1093982" y="1409039"/>
                    <a:pt x="954828" y="1549400"/>
                    <a:pt x="830141" y="1700184"/>
                  </a:cubicBezTo>
                  <a:cubicBezTo>
                    <a:pt x="705209" y="1850736"/>
                    <a:pt x="594989" y="2012176"/>
                    <a:pt x="502792" y="2182300"/>
                  </a:cubicBezTo>
                  <a:cubicBezTo>
                    <a:pt x="410595" y="2352308"/>
                    <a:pt x="333847" y="2530307"/>
                    <a:pt x="280637" y="2715256"/>
                  </a:cubicBezTo>
                  <a:cubicBezTo>
                    <a:pt x="227306" y="2899741"/>
                    <a:pt x="199719" y="3091521"/>
                    <a:pt x="199843" y="3283418"/>
                  </a:cubicBezTo>
                  <a:cubicBezTo>
                    <a:pt x="200946" y="3377687"/>
                    <a:pt x="210754" y="3471261"/>
                    <a:pt x="233926" y="3561593"/>
                  </a:cubicBezTo>
                  <a:cubicBezTo>
                    <a:pt x="256730" y="3652040"/>
                    <a:pt x="292162" y="3738550"/>
                    <a:pt x="334582" y="3821816"/>
                  </a:cubicBezTo>
                  <a:cubicBezTo>
                    <a:pt x="356038" y="3863392"/>
                    <a:pt x="379823" y="3904157"/>
                    <a:pt x="404834" y="3944343"/>
                  </a:cubicBezTo>
                  <a:cubicBezTo>
                    <a:pt x="430212" y="3984413"/>
                    <a:pt x="457308" y="4023905"/>
                    <a:pt x="485506" y="4062932"/>
                  </a:cubicBezTo>
                  <a:cubicBezTo>
                    <a:pt x="542639" y="4140757"/>
                    <a:pt x="606146" y="4216265"/>
                    <a:pt x="671861" y="4292120"/>
                  </a:cubicBezTo>
                  <a:cubicBezTo>
                    <a:pt x="737576" y="4368091"/>
                    <a:pt x="806234" y="4444062"/>
                    <a:pt x="873542" y="4523044"/>
                  </a:cubicBezTo>
                  <a:cubicBezTo>
                    <a:pt x="907258" y="4562419"/>
                    <a:pt x="940606" y="4602721"/>
                    <a:pt x="973831" y="4643601"/>
                  </a:cubicBezTo>
                  <a:lnTo>
                    <a:pt x="1022014" y="4702780"/>
                  </a:lnTo>
                  <a:cubicBezTo>
                    <a:pt x="1037829" y="4721658"/>
                    <a:pt x="1052910" y="4740998"/>
                    <a:pt x="1069215" y="4759411"/>
                  </a:cubicBezTo>
                  <a:cubicBezTo>
                    <a:pt x="1196477" y="4909269"/>
                    <a:pt x="1334527" y="5047199"/>
                    <a:pt x="1474784" y="5177948"/>
                  </a:cubicBezTo>
                  <a:cubicBezTo>
                    <a:pt x="1545281" y="5243033"/>
                    <a:pt x="1617003" y="5305917"/>
                    <a:pt x="1690442" y="5366255"/>
                  </a:cubicBezTo>
                  <a:cubicBezTo>
                    <a:pt x="1763881" y="5426591"/>
                    <a:pt x="1838668" y="5484959"/>
                    <a:pt x="1916276" y="5539852"/>
                  </a:cubicBezTo>
                  <a:cubicBezTo>
                    <a:pt x="2070877" y="5649872"/>
                    <a:pt x="2237617" y="5748194"/>
                    <a:pt x="2420784" y="5814437"/>
                  </a:cubicBezTo>
                  <a:cubicBezTo>
                    <a:pt x="2512124" y="5847559"/>
                    <a:pt x="2606773" y="5872921"/>
                    <a:pt x="2703015" y="5892029"/>
                  </a:cubicBezTo>
                  <a:cubicBezTo>
                    <a:pt x="2727168" y="5896546"/>
                    <a:pt x="2751075" y="5901758"/>
                    <a:pt x="2775350" y="5905695"/>
                  </a:cubicBezTo>
                  <a:lnTo>
                    <a:pt x="2848299" y="5917161"/>
                  </a:lnTo>
                  <a:cubicBezTo>
                    <a:pt x="2897218" y="5923298"/>
                    <a:pt x="2946136" y="5929784"/>
                    <a:pt x="2995544" y="5933605"/>
                  </a:cubicBezTo>
                  <a:cubicBezTo>
                    <a:pt x="3020188" y="5935806"/>
                    <a:pt x="3044831" y="5937891"/>
                    <a:pt x="3069596" y="5938933"/>
                  </a:cubicBezTo>
                  <a:cubicBezTo>
                    <a:pt x="3094362" y="5940090"/>
                    <a:pt x="3119005" y="5941943"/>
                    <a:pt x="3143894" y="5942639"/>
                  </a:cubicBezTo>
                  <a:lnTo>
                    <a:pt x="3218436" y="5944260"/>
                  </a:lnTo>
                  <a:cubicBezTo>
                    <a:pt x="3243201" y="5944838"/>
                    <a:pt x="3268212" y="5944029"/>
                    <a:pt x="3293101" y="5943913"/>
                  </a:cubicBezTo>
                  <a:lnTo>
                    <a:pt x="3330494" y="5943565"/>
                  </a:lnTo>
                  <a:cubicBezTo>
                    <a:pt x="3342632" y="5943218"/>
                    <a:pt x="3354524" y="5942523"/>
                    <a:pt x="3366540" y="5942059"/>
                  </a:cubicBezTo>
                  <a:cubicBezTo>
                    <a:pt x="3378554" y="5941480"/>
                    <a:pt x="3390570" y="5941134"/>
                    <a:pt x="3402462" y="5940323"/>
                  </a:cubicBezTo>
                  <a:lnTo>
                    <a:pt x="3438262" y="5937543"/>
                  </a:lnTo>
                  <a:cubicBezTo>
                    <a:pt x="3485954" y="5933953"/>
                    <a:pt x="3533279" y="5927931"/>
                    <a:pt x="3580236" y="5920982"/>
                  </a:cubicBezTo>
                  <a:cubicBezTo>
                    <a:pt x="3768185" y="5891567"/>
                    <a:pt x="3948901" y="5834010"/>
                    <a:pt x="4121034" y="5753290"/>
                  </a:cubicBezTo>
                  <a:cubicBezTo>
                    <a:pt x="4293782" y="5673497"/>
                    <a:pt x="4458191" y="5571353"/>
                    <a:pt x="4620639" y="5459364"/>
                  </a:cubicBezTo>
                  <a:cubicBezTo>
                    <a:pt x="4661221" y="5431455"/>
                    <a:pt x="4701557" y="5402271"/>
                    <a:pt x="4741771" y="5372971"/>
                  </a:cubicBezTo>
                  <a:cubicBezTo>
                    <a:pt x="4782230" y="5343672"/>
                    <a:pt x="4822566" y="5313908"/>
                    <a:pt x="4862901" y="5283682"/>
                  </a:cubicBezTo>
                  <a:lnTo>
                    <a:pt x="5108229" y="5098386"/>
                  </a:lnTo>
                  <a:cubicBezTo>
                    <a:pt x="5276563" y="4972270"/>
                    <a:pt x="5446489" y="4854838"/>
                    <a:pt x="5612493" y="4739724"/>
                  </a:cubicBezTo>
                  <a:lnTo>
                    <a:pt x="5774333" y="4623488"/>
                  </a:lnTo>
                  <a:lnTo>
                    <a:pt x="5774333" y="5232926"/>
                  </a:lnTo>
                  <a:lnTo>
                    <a:pt x="5676492" y="5306859"/>
                  </a:lnTo>
                  <a:cubicBezTo>
                    <a:pt x="5592693" y="5367905"/>
                    <a:pt x="5508955" y="5427286"/>
                    <a:pt x="5426260" y="5486233"/>
                  </a:cubicBezTo>
                  <a:lnTo>
                    <a:pt x="5300225" y="5576217"/>
                  </a:lnTo>
                  <a:cubicBezTo>
                    <a:pt x="5257559" y="5606443"/>
                    <a:pt x="5214525" y="5636901"/>
                    <a:pt x="5170757" y="5666780"/>
                  </a:cubicBezTo>
                  <a:cubicBezTo>
                    <a:pt x="5127110" y="5696775"/>
                    <a:pt x="5082973" y="5726654"/>
                    <a:pt x="5038100" y="5756185"/>
                  </a:cubicBezTo>
                  <a:cubicBezTo>
                    <a:pt x="4993106" y="5785486"/>
                    <a:pt x="4947743" y="5814553"/>
                    <a:pt x="4901276" y="5843043"/>
                  </a:cubicBezTo>
                  <a:cubicBezTo>
                    <a:pt x="4808835" y="5900136"/>
                    <a:pt x="4713449" y="5955494"/>
                    <a:pt x="4614019" y="6006103"/>
                  </a:cubicBezTo>
                  <a:cubicBezTo>
                    <a:pt x="4514711" y="6056943"/>
                    <a:pt x="4411971" y="6104192"/>
                    <a:pt x="4305061" y="6144726"/>
                  </a:cubicBezTo>
                  <a:cubicBezTo>
                    <a:pt x="4092223" y="6226952"/>
                    <a:pt x="3863569" y="6282424"/>
                    <a:pt x="3632710" y="6304196"/>
                  </a:cubicBezTo>
                  <a:cubicBezTo>
                    <a:pt x="3574964" y="6309408"/>
                    <a:pt x="3517218" y="6313345"/>
                    <a:pt x="3459594" y="6314504"/>
                  </a:cubicBezTo>
                  <a:lnTo>
                    <a:pt x="3416315" y="6315429"/>
                  </a:lnTo>
                  <a:cubicBezTo>
                    <a:pt x="3401971" y="6315546"/>
                    <a:pt x="3387505" y="6315198"/>
                    <a:pt x="3373159" y="6315198"/>
                  </a:cubicBezTo>
                  <a:lnTo>
                    <a:pt x="3330127" y="6314735"/>
                  </a:lnTo>
                  <a:lnTo>
                    <a:pt x="3288320" y="6313230"/>
                  </a:lnTo>
                  <a:cubicBezTo>
                    <a:pt x="3176996" y="6309870"/>
                    <a:pt x="3065428" y="6301533"/>
                    <a:pt x="2954350" y="6288098"/>
                  </a:cubicBezTo>
                  <a:cubicBezTo>
                    <a:pt x="2843150" y="6275360"/>
                    <a:pt x="2732194" y="6257061"/>
                    <a:pt x="2622466" y="6232742"/>
                  </a:cubicBezTo>
                  <a:cubicBezTo>
                    <a:pt x="2512859" y="6208190"/>
                    <a:pt x="2404110" y="6179122"/>
                    <a:pt x="2296466" y="6146001"/>
                  </a:cubicBezTo>
                  <a:cubicBezTo>
                    <a:pt x="2081544" y="6079179"/>
                    <a:pt x="1869073" y="5996027"/>
                    <a:pt x="1672419" y="5885197"/>
                  </a:cubicBezTo>
                  <a:cubicBezTo>
                    <a:pt x="1475643" y="5774599"/>
                    <a:pt x="1299954" y="5634353"/>
                    <a:pt x="1146578" y="5479168"/>
                  </a:cubicBezTo>
                  <a:cubicBezTo>
                    <a:pt x="1069461" y="5401692"/>
                    <a:pt x="999333" y="5319235"/>
                    <a:pt x="933372" y="5234810"/>
                  </a:cubicBezTo>
                  <a:cubicBezTo>
                    <a:pt x="867781" y="5150038"/>
                    <a:pt x="805375" y="5063991"/>
                    <a:pt x="747140" y="4976091"/>
                  </a:cubicBezTo>
                  <a:cubicBezTo>
                    <a:pt x="732182" y="4954319"/>
                    <a:pt x="718082" y="4932199"/>
                    <a:pt x="703616" y="4910196"/>
                  </a:cubicBezTo>
                  <a:lnTo>
                    <a:pt x="662053" y="4846269"/>
                  </a:lnTo>
                  <a:cubicBezTo>
                    <a:pt x="635449" y="4804925"/>
                    <a:pt x="607864" y="4763928"/>
                    <a:pt x="580033" y="4722352"/>
                  </a:cubicBezTo>
                  <a:lnTo>
                    <a:pt x="410105" y="4469193"/>
                  </a:lnTo>
                  <a:cubicBezTo>
                    <a:pt x="353095" y="4382915"/>
                    <a:pt x="296820" y="4294089"/>
                    <a:pt x="244224" y="4201556"/>
                  </a:cubicBezTo>
                  <a:cubicBezTo>
                    <a:pt x="217987" y="4155232"/>
                    <a:pt x="192609" y="4108098"/>
                    <a:pt x="169437" y="4059690"/>
                  </a:cubicBezTo>
                  <a:cubicBezTo>
                    <a:pt x="146388" y="4011165"/>
                    <a:pt x="124932" y="3961715"/>
                    <a:pt x="105929" y="3911221"/>
                  </a:cubicBezTo>
                  <a:cubicBezTo>
                    <a:pt x="87293" y="3860613"/>
                    <a:pt x="70742" y="3809309"/>
                    <a:pt x="57256" y="3757195"/>
                  </a:cubicBezTo>
                  <a:cubicBezTo>
                    <a:pt x="50881" y="3731138"/>
                    <a:pt x="44383" y="3704965"/>
                    <a:pt x="39111" y="3678677"/>
                  </a:cubicBezTo>
                  <a:lnTo>
                    <a:pt x="31142" y="3639300"/>
                  </a:lnTo>
                  <a:lnTo>
                    <a:pt x="24521" y="3599809"/>
                  </a:lnTo>
                  <a:cubicBezTo>
                    <a:pt x="7234" y="3494423"/>
                    <a:pt x="0" y="3388457"/>
                    <a:pt x="0" y="3283418"/>
                  </a:cubicBezTo>
                  <a:cubicBezTo>
                    <a:pt x="491" y="3076698"/>
                    <a:pt x="23418" y="2869978"/>
                    <a:pt x="68045" y="2666963"/>
                  </a:cubicBezTo>
                  <a:cubicBezTo>
                    <a:pt x="112550" y="2464064"/>
                    <a:pt x="180717" y="2265104"/>
                    <a:pt x="272546" y="2076334"/>
                  </a:cubicBezTo>
                  <a:cubicBezTo>
                    <a:pt x="457062" y="1698794"/>
                    <a:pt x="724457" y="1360978"/>
                    <a:pt x="1039300" y="1073307"/>
                  </a:cubicBezTo>
                  <a:cubicBezTo>
                    <a:pt x="1197090" y="929472"/>
                    <a:pt x="1367630" y="798259"/>
                    <a:pt x="1547733" y="680365"/>
                  </a:cubicBezTo>
                  <a:cubicBezTo>
                    <a:pt x="1728081" y="562587"/>
                    <a:pt x="1917870" y="457663"/>
                    <a:pt x="2115995" y="368373"/>
                  </a:cubicBezTo>
                  <a:cubicBezTo>
                    <a:pt x="2512737" y="191070"/>
                    <a:pt x="2939883" y="73870"/>
                    <a:pt x="3377451" y="24304"/>
                  </a:cubicBezTo>
                  <a:cubicBezTo>
                    <a:pt x="3486812" y="12086"/>
                    <a:pt x="3596971" y="4500"/>
                    <a:pt x="3707237" y="148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16">
              <a:extLst>
                <a:ext uri="{FF2B5EF4-FFF2-40B4-BE49-F238E27FC236}">
                  <a16:creationId xmlns:a16="http://schemas.microsoft.com/office/drawing/2014/main" id="{EC18CE1F-9DF1-47AF-9E66-6CE348AC2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464911 h 6229400"/>
                <a:gd name="connsiteX4" fmla="*/ 5660063 w 5769111"/>
                <a:gd name="connsiteY4" fmla="*/ 1328105 h 6229400"/>
                <a:gd name="connsiteX5" fmla="*/ 4910471 w 5769111"/>
                <a:gd name="connsiteY5" fmla="*/ 781599 h 6229400"/>
                <a:gd name="connsiteX6" fmla="*/ 3882695 w 5769111"/>
                <a:gd name="connsiteY6" fmla="*/ 579048 h 6229400"/>
                <a:gd name="connsiteX7" fmla="*/ 2683153 w 5769111"/>
                <a:gd name="connsiteY7" fmla="*/ 797003 h 6229400"/>
                <a:gd name="connsiteX8" fmla="*/ 1617493 w 5769111"/>
                <a:gd name="connsiteY8" fmla="*/ 1395738 h 6229400"/>
                <a:gd name="connsiteX9" fmla="*/ 880408 w 5769111"/>
                <a:gd name="connsiteY9" fmla="*/ 2259099 h 6229400"/>
                <a:gd name="connsiteX10" fmla="*/ 613135 w 5769111"/>
                <a:gd name="connsiteY10" fmla="*/ 3263863 h 6229400"/>
                <a:gd name="connsiteX11" fmla="*/ 1055484 w 5769111"/>
                <a:gd name="connsiteY11" fmla="*/ 4196825 h 6229400"/>
                <a:gd name="connsiteX12" fmla="*/ 1278376 w 5769111"/>
                <a:gd name="connsiteY12" fmla="*/ 4492950 h 6229400"/>
                <a:gd name="connsiteX13" fmla="*/ 3369851 w 5769111"/>
                <a:gd name="connsiteY13" fmla="*/ 5650468 h 6229400"/>
                <a:gd name="connsiteX14" fmla="*/ 4957551 w 5769111"/>
                <a:gd name="connsiteY14" fmla="*/ 4938355 h 6229400"/>
                <a:gd name="connsiteX15" fmla="*/ 5150773 w 5769111"/>
                <a:gd name="connsiteY15" fmla="*/ 4796950 h 6229400"/>
                <a:gd name="connsiteX16" fmla="*/ 5747247 w 5769111"/>
                <a:gd name="connsiteY16" fmla="*/ 4338176 h 6229400"/>
                <a:gd name="connsiteX17" fmla="*/ 5769111 w 5769111"/>
                <a:gd name="connsiteY17" fmla="*/ 4318497 h 6229400"/>
                <a:gd name="connsiteX18" fmla="*/ 5769111 w 5769111"/>
                <a:gd name="connsiteY18" fmla="*/ 5074612 h 6229400"/>
                <a:gd name="connsiteX19" fmla="*/ 5636252 w 5769111"/>
                <a:gd name="connsiteY19" fmla="*/ 5174208 h 6229400"/>
                <a:gd name="connsiteX20" fmla="*/ 5334922 w 5769111"/>
                <a:gd name="connsiteY20" fmla="*/ 5394528 h 6229400"/>
                <a:gd name="connsiteX21" fmla="*/ 3369727 w 5769111"/>
                <a:gd name="connsiteY21" fmla="*/ 6229400 h 6229400"/>
                <a:gd name="connsiteX22" fmla="*/ 771046 w 5769111"/>
                <a:gd name="connsiteY22" fmla="*/ 4817913 h 6229400"/>
                <a:gd name="connsiteX23" fmla="*/ 0 w 5769111"/>
                <a:gd name="connsiteY23" fmla="*/ 3263748 h 6229400"/>
                <a:gd name="connsiteX24" fmla="*/ 3882695 w 5769111"/>
                <a:gd name="connsiteY24"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69111" h="6229400">
                  <a:moveTo>
                    <a:pt x="3882695" y="0"/>
                  </a:moveTo>
                  <a:cubicBezTo>
                    <a:pt x="4601253" y="0"/>
                    <a:pt x="5210727" y="205477"/>
                    <a:pt x="5691883" y="557381"/>
                  </a:cubicBezTo>
                  <a:lnTo>
                    <a:pt x="5769111" y="620523"/>
                  </a:lnTo>
                  <a:lnTo>
                    <a:pt x="5769111" y="1464911"/>
                  </a:lnTo>
                  <a:lnTo>
                    <a:pt x="5660063" y="1328105"/>
                  </a:lnTo>
                  <a:cubicBezTo>
                    <a:pt x="5449800" y="1091506"/>
                    <a:pt x="5197607" y="907600"/>
                    <a:pt x="4910471" y="781599"/>
                  </a:cubicBezTo>
                  <a:cubicBezTo>
                    <a:pt x="4604088" y="647260"/>
                    <a:pt x="4258349" y="579048"/>
                    <a:pt x="3882695" y="579048"/>
                  </a:cubicBezTo>
                  <a:cubicBezTo>
                    <a:pt x="3484238" y="579048"/>
                    <a:pt x="3080631" y="652240"/>
                    <a:pt x="2683153" y="797003"/>
                  </a:cubicBezTo>
                  <a:cubicBezTo>
                    <a:pt x="2296098" y="937595"/>
                    <a:pt x="1927678" y="1144662"/>
                    <a:pt x="1617493" y="1395738"/>
                  </a:cubicBezTo>
                  <a:cubicBezTo>
                    <a:pt x="1301915" y="1651098"/>
                    <a:pt x="1053890" y="1941665"/>
                    <a:pt x="880408" y="2259099"/>
                  </a:cubicBezTo>
                  <a:cubicBezTo>
                    <a:pt x="703125" y="2583597"/>
                    <a:pt x="613135" y="2921645"/>
                    <a:pt x="613135" y="3263863"/>
                  </a:cubicBezTo>
                  <a:cubicBezTo>
                    <a:pt x="613135" y="3608512"/>
                    <a:pt x="756702" y="3809789"/>
                    <a:pt x="1055484" y="4196825"/>
                  </a:cubicBezTo>
                  <a:cubicBezTo>
                    <a:pt x="1127574" y="4290167"/>
                    <a:pt x="1202116" y="4386753"/>
                    <a:pt x="1278376" y="4492950"/>
                  </a:cubicBezTo>
                  <a:cubicBezTo>
                    <a:pt x="1861105" y="5304313"/>
                    <a:pt x="2486623" y="5650468"/>
                    <a:pt x="3369851" y="5650468"/>
                  </a:cubicBezTo>
                  <a:cubicBezTo>
                    <a:pt x="3949515" y="5650468"/>
                    <a:pt x="4374822" y="5368471"/>
                    <a:pt x="4957551" y="4938355"/>
                  </a:cubicBezTo>
                  <a:cubicBezTo>
                    <a:pt x="5022653" y="4890293"/>
                    <a:pt x="5087755" y="4842811"/>
                    <a:pt x="5150773" y="4796950"/>
                  </a:cubicBezTo>
                  <a:cubicBezTo>
                    <a:pt x="5364254" y="4641404"/>
                    <a:pt x="5570313" y="4491241"/>
                    <a:pt x="5747247" y="4338176"/>
                  </a:cubicBezTo>
                  <a:lnTo>
                    <a:pt x="5769111" y="4318497"/>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17">
              <a:extLst>
                <a:ext uri="{FF2B5EF4-FFF2-40B4-BE49-F238E27FC236}">
                  <a16:creationId xmlns:a16="http://schemas.microsoft.com/office/drawing/2014/main" id="{5BD26A8C-8D1D-41E6-A71E-FE9AC75F3F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675390 h 6229400"/>
                <a:gd name="connsiteX4" fmla="*/ 5711488 w 5769111"/>
                <a:gd name="connsiteY4" fmla="*/ 1585205 h 6229400"/>
                <a:gd name="connsiteX5" fmla="*/ 5566027 w 5769111"/>
                <a:gd name="connsiteY5" fmla="*/ 1402571 h 6229400"/>
                <a:gd name="connsiteX6" fmla="*/ 4858734 w 5769111"/>
                <a:gd name="connsiteY6" fmla="*/ 886639 h 6229400"/>
                <a:gd name="connsiteX7" fmla="*/ 3882695 w 5769111"/>
                <a:gd name="connsiteY7" fmla="*/ 694858 h 6229400"/>
                <a:gd name="connsiteX8" fmla="*/ 2727046 w 5769111"/>
                <a:gd name="connsiteY8" fmla="*/ 905053 h 6229400"/>
                <a:gd name="connsiteX9" fmla="*/ 1697186 w 5769111"/>
                <a:gd name="connsiteY9" fmla="*/ 1483638 h 6229400"/>
                <a:gd name="connsiteX10" fmla="*/ 989279 w 5769111"/>
                <a:gd name="connsiteY10" fmla="*/ 2312139 h 6229400"/>
                <a:gd name="connsiteX11" fmla="*/ 735615 w 5769111"/>
                <a:gd name="connsiteY11" fmla="*/ 3263863 h 6229400"/>
                <a:gd name="connsiteX12" fmla="*/ 1154424 w 5769111"/>
                <a:gd name="connsiteY12" fmla="*/ 4128614 h 6229400"/>
                <a:gd name="connsiteX13" fmla="*/ 1379768 w 5769111"/>
                <a:gd name="connsiteY13" fmla="*/ 4427981 h 6229400"/>
                <a:gd name="connsiteX14" fmla="*/ 2239456 w 5769111"/>
                <a:gd name="connsiteY14" fmla="*/ 5256947 h 6229400"/>
                <a:gd name="connsiteX15" fmla="*/ 3369727 w 5769111"/>
                <a:gd name="connsiteY15" fmla="*/ 5534658 h 6229400"/>
                <a:gd name="connsiteX16" fmla="*/ 4096760 w 5769111"/>
                <a:gd name="connsiteY16" fmla="*/ 5357817 h 6229400"/>
                <a:gd name="connsiteX17" fmla="*/ 4881905 w 5769111"/>
                <a:gd name="connsiteY17" fmla="*/ 4847212 h 6229400"/>
                <a:gd name="connsiteX18" fmla="*/ 5075739 w 5769111"/>
                <a:gd name="connsiteY18" fmla="*/ 4705346 h 6229400"/>
                <a:gd name="connsiteX19" fmla="*/ 5759930 w 5769111"/>
                <a:gd name="connsiteY19" fmla="*/ 4166809 h 6229400"/>
                <a:gd name="connsiteX20" fmla="*/ 5769111 w 5769111"/>
                <a:gd name="connsiteY20" fmla="*/ 4157764 h 6229400"/>
                <a:gd name="connsiteX21" fmla="*/ 5769111 w 5769111"/>
                <a:gd name="connsiteY21" fmla="*/ 5074612 h 6229400"/>
                <a:gd name="connsiteX22" fmla="*/ 5636252 w 5769111"/>
                <a:gd name="connsiteY22" fmla="*/ 5174208 h 6229400"/>
                <a:gd name="connsiteX23" fmla="*/ 5334922 w 5769111"/>
                <a:gd name="connsiteY23" fmla="*/ 5394528 h 6229400"/>
                <a:gd name="connsiteX24" fmla="*/ 3369727 w 5769111"/>
                <a:gd name="connsiteY24" fmla="*/ 6229400 h 6229400"/>
                <a:gd name="connsiteX25" fmla="*/ 771046 w 5769111"/>
                <a:gd name="connsiteY25" fmla="*/ 4817913 h 6229400"/>
                <a:gd name="connsiteX26" fmla="*/ 0 w 5769111"/>
                <a:gd name="connsiteY26" fmla="*/ 3263748 h 6229400"/>
                <a:gd name="connsiteX27" fmla="*/ 3882695 w 5769111"/>
                <a:gd name="connsiteY27"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769111" h="6229400">
                  <a:moveTo>
                    <a:pt x="3882695" y="0"/>
                  </a:moveTo>
                  <a:cubicBezTo>
                    <a:pt x="4601253" y="0"/>
                    <a:pt x="5210727" y="205477"/>
                    <a:pt x="5691883" y="557381"/>
                  </a:cubicBezTo>
                  <a:lnTo>
                    <a:pt x="5769111" y="620523"/>
                  </a:lnTo>
                  <a:lnTo>
                    <a:pt x="5769111" y="1675390"/>
                  </a:lnTo>
                  <a:lnTo>
                    <a:pt x="5711488" y="1585205"/>
                  </a:lnTo>
                  <a:cubicBezTo>
                    <a:pt x="5665942" y="1521390"/>
                    <a:pt x="5617428" y="1460432"/>
                    <a:pt x="5566027" y="1402571"/>
                  </a:cubicBezTo>
                  <a:cubicBezTo>
                    <a:pt x="5367411" y="1179058"/>
                    <a:pt x="5129563" y="1005460"/>
                    <a:pt x="4858734" y="886639"/>
                  </a:cubicBezTo>
                  <a:cubicBezTo>
                    <a:pt x="4568779" y="759363"/>
                    <a:pt x="4240327" y="694858"/>
                    <a:pt x="3882695" y="694858"/>
                  </a:cubicBezTo>
                  <a:cubicBezTo>
                    <a:pt x="3504835" y="694858"/>
                    <a:pt x="3105151" y="767471"/>
                    <a:pt x="2727046" y="905053"/>
                  </a:cubicBezTo>
                  <a:cubicBezTo>
                    <a:pt x="2352985" y="1041013"/>
                    <a:pt x="1996826" y="1241132"/>
                    <a:pt x="1697186" y="1483638"/>
                  </a:cubicBezTo>
                  <a:cubicBezTo>
                    <a:pt x="1397913" y="1725796"/>
                    <a:pt x="1153199" y="2012308"/>
                    <a:pt x="989279" y="2312139"/>
                  </a:cubicBezTo>
                  <a:cubicBezTo>
                    <a:pt x="820946" y="2620077"/>
                    <a:pt x="735615" y="2940290"/>
                    <a:pt x="735615" y="3263863"/>
                  </a:cubicBezTo>
                  <a:cubicBezTo>
                    <a:pt x="735615" y="3573074"/>
                    <a:pt x="863980" y="3752464"/>
                    <a:pt x="1154424" y="4128614"/>
                  </a:cubicBezTo>
                  <a:cubicBezTo>
                    <a:pt x="1227127" y="4222767"/>
                    <a:pt x="1302282" y="4320162"/>
                    <a:pt x="1379768" y="4427981"/>
                  </a:cubicBezTo>
                  <a:cubicBezTo>
                    <a:pt x="1653784" y="4809458"/>
                    <a:pt x="1934912" y="5080685"/>
                    <a:pt x="2239456" y="5256947"/>
                  </a:cubicBezTo>
                  <a:cubicBezTo>
                    <a:pt x="2562268" y="5443863"/>
                    <a:pt x="2932037" y="5534658"/>
                    <a:pt x="3369727" y="5534658"/>
                  </a:cubicBezTo>
                  <a:cubicBezTo>
                    <a:pt x="3618120" y="5534658"/>
                    <a:pt x="3849103" y="5478491"/>
                    <a:pt x="4096760" y="5357817"/>
                  </a:cubicBezTo>
                  <a:cubicBezTo>
                    <a:pt x="4351037" y="5233901"/>
                    <a:pt x="4602740" y="5053238"/>
                    <a:pt x="4881905" y="4847212"/>
                  </a:cubicBezTo>
                  <a:cubicBezTo>
                    <a:pt x="4947375" y="4798920"/>
                    <a:pt x="5012599" y="4751322"/>
                    <a:pt x="5075739" y="4705346"/>
                  </a:cubicBezTo>
                  <a:cubicBezTo>
                    <a:pt x="5327320" y="4521990"/>
                    <a:pt x="5568418" y="4346256"/>
                    <a:pt x="5759930" y="4166809"/>
                  </a:cubicBezTo>
                  <a:lnTo>
                    <a:pt x="5769111" y="4157764"/>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Graphic 6" descr="会议">
            <a:extLst>
              <a:ext uri="{FF2B5EF4-FFF2-40B4-BE49-F238E27FC236}">
                <a16:creationId xmlns:a16="http://schemas.microsoft.com/office/drawing/2014/main" id="{6580B66B-950D-BC79-432B-D62FB8CFB87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21726" y="1629089"/>
            <a:ext cx="3620021" cy="3620021"/>
          </a:xfrm>
          <a:prstGeom prst="rect">
            <a:avLst/>
          </a:prstGeom>
        </p:spPr>
      </p:pic>
    </p:spTree>
    <p:extLst>
      <p:ext uri="{BB962C8B-B14F-4D97-AF65-F5344CB8AC3E}">
        <p14:creationId xmlns:p14="http://schemas.microsoft.com/office/powerpoint/2010/main" val="20451337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9" name="Rectangle 9">
            <a:extLst>
              <a:ext uri="{FF2B5EF4-FFF2-40B4-BE49-F238E27FC236}">
                <a16:creationId xmlns:a16="http://schemas.microsoft.com/office/drawing/2014/main" id="{EDDBB197-D710-4A4F-A9CA-FD2177498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1">
            <a:extLst>
              <a:ext uri="{FF2B5EF4-FFF2-40B4-BE49-F238E27FC236}">
                <a16:creationId xmlns:a16="http://schemas.microsoft.com/office/drawing/2014/main" id="{975D1CFA-2CDB-4B64-BD9F-85744E8DA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B948BDD9-D2D8-0670-D737-07000CD6E7BD}"/>
              </a:ext>
            </a:extLst>
          </p:cNvPr>
          <p:cNvSpPr>
            <a:spLocks noGrp="1"/>
          </p:cNvSpPr>
          <p:nvPr>
            <p:ph type="title"/>
          </p:nvPr>
        </p:nvSpPr>
        <p:spPr>
          <a:xfrm>
            <a:off x="804672" y="802955"/>
            <a:ext cx="4977976" cy="1454051"/>
          </a:xfrm>
        </p:spPr>
        <p:txBody>
          <a:bodyPr>
            <a:normAutofit/>
          </a:bodyPr>
          <a:lstStyle/>
          <a:p>
            <a:r>
              <a:rPr kumimoji="1" lang="en-US" altLang="zh-CN" sz="3600">
                <a:solidFill>
                  <a:schemeClr val="tx2"/>
                </a:solidFill>
                <a:latin typeface="Times New Roman" panose="02020603050405020304" pitchFamily="18" charset="0"/>
                <a:cs typeface="Times New Roman" panose="02020603050405020304" pitchFamily="18" charset="0"/>
              </a:rPr>
              <a:t>Rights</a:t>
            </a:r>
            <a:endParaRPr kumimoji="1" lang="zh-CN" altLang="en-US" sz="3600">
              <a:solidFill>
                <a:schemeClr val="tx2"/>
              </a:solidFill>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C1F12C26-2253-BC92-93E0-AEB241D710DC}"/>
              </a:ext>
            </a:extLst>
          </p:cNvPr>
          <p:cNvSpPr>
            <a:spLocks noGrp="1"/>
          </p:cNvSpPr>
          <p:nvPr>
            <p:ph idx="1"/>
          </p:nvPr>
        </p:nvSpPr>
        <p:spPr>
          <a:xfrm>
            <a:off x="804671" y="1910164"/>
            <a:ext cx="4860405" cy="3798039"/>
          </a:xfrm>
        </p:spPr>
        <p:txBody>
          <a:bodyPr anchor="ctr">
            <a:normAutofit/>
          </a:bodyPr>
          <a:lstStyle/>
          <a:p>
            <a:pPr algn="just">
              <a:lnSpc>
                <a:spcPct val="120000"/>
              </a:lnSpc>
            </a:pPr>
            <a:r>
              <a:rPr lang="en-GB" altLang="zh-CN" sz="2400" dirty="0">
                <a:solidFill>
                  <a:schemeClr val="tx2"/>
                </a:solidFill>
                <a:latin typeface="Times New Roman" panose="02020603050405020304" pitchFamily="18" charset="0"/>
                <a:cs typeface="Times New Roman" panose="02020603050405020304" pitchFamily="18" charset="0"/>
              </a:rPr>
              <a:t>P</a:t>
            </a:r>
            <a:r>
              <a:rPr lang="en-US" altLang="zh-CN" sz="2400" dirty="0">
                <a:solidFill>
                  <a:schemeClr val="tx2"/>
                </a:solidFill>
                <a:latin typeface="Times New Roman" panose="02020603050405020304" pitchFamily="18" charset="0"/>
                <a:cs typeface="Times New Roman" panose="02020603050405020304" pitchFamily="18" charset="0"/>
              </a:rPr>
              <a:t>lease follow</a:t>
            </a:r>
            <a:r>
              <a:rPr lang="en-GB" altLang="zh-CN" sz="2400" b="0" i="0" u="none" strike="noStrike" dirty="0">
                <a:solidFill>
                  <a:schemeClr val="tx2"/>
                </a:solidFill>
                <a:effectLst/>
                <a:latin typeface="Times New Roman" panose="02020603050405020304" pitchFamily="18" charset="0"/>
                <a:cs typeface="Times New Roman" panose="02020603050405020304" pitchFamily="18" charset="0"/>
              </a:rPr>
              <a:t> your organization's confidentiality requirements. Do not discuss current confidential work or future confidential plans. You can refuse to answer if you think any topic or question is sensitive.</a:t>
            </a:r>
            <a:endParaRPr kumimoji="1" lang="zh-CN" altLang="en-US" sz="2400" dirty="0">
              <a:solidFill>
                <a:schemeClr val="tx2"/>
              </a:solidFill>
              <a:latin typeface="Times New Roman" panose="02020603050405020304" pitchFamily="18" charset="0"/>
              <a:cs typeface="Times New Roman" panose="02020603050405020304" pitchFamily="18" charset="0"/>
            </a:endParaRPr>
          </a:p>
        </p:txBody>
      </p:sp>
      <p:grpSp>
        <p:nvGrpSpPr>
          <p:cNvPr id="21" name="Group 13">
            <a:extLst>
              <a:ext uri="{FF2B5EF4-FFF2-40B4-BE49-F238E27FC236}">
                <a16:creationId xmlns:a16="http://schemas.microsoft.com/office/drawing/2014/main" id="{25EE5136-01F1-466C-962D-BA9B4C6757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69897" y="0"/>
            <a:ext cx="5822103" cy="6685267"/>
            <a:chOff x="6357228" y="0"/>
            <a:chExt cx="5822103" cy="6685267"/>
          </a:xfrm>
        </p:grpSpPr>
        <p:sp>
          <p:nvSpPr>
            <p:cNvPr id="22" name="Freeform: Shape 14">
              <a:extLst>
                <a:ext uri="{FF2B5EF4-FFF2-40B4-BE49-F238E27FC236}">
                  <a16:creationId xmlns:a16="http://schemas.microsoft.com/office/drawing/2014/main" id="{E11D3AD4-AF9B-4EB5-8C7B-C45D173B4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57228" y="0"/>
              <a:ext cx="5822102" cy="6685267"/>
            </a:xfrm>
            <a:custGeom>
              <a:avLst/>
              <a:gdLst>
                <a:gd name="connsiteX0" fmla="*/ 2605444 w 5822102"/>
                <a:gd name="connsiteY0" fmla="*/ 0 h 6685267"/>
                <a:gd name="connsiteX1" fmla="*/ 4757391 w 5822102"/>
                <a:gd name="connsiteY1" fmla="*/ 0 h 6685267"/>
                <a:gd name="connsiteX2" fmla="*/ 4913680 w 5822102"/>
                <a:gd name="connsiteY2" fmla="*/ 56274 h 6685267"/>
                <a:gd name="connsiteX3" fmla="*/ 5376238 w 5822102"/>
                <a:gd name="connsiteY3" fmla="*/ 282027 h 6685267"/>
                <a:gd name="connsiteX4" fmla="*/ 5658024 w 5822102"/>
                <a:gd name="connsiteY4" fmla="*/ 471014 h 6685267"/>
                <a:gd name="connsiteX5" fmla="*/ 5822102 w 5822102"/>
                <a:gd name="connsiteY5" fmla="*/ 609109 h 6685267"/>
                <a:gd name="connsiteX6" fmla="*/ 5822102 w 5822102"/>
                <a:gd name="connsiteY6" fmla="*/ 760697 h 6685267"/>
                <a:gd name="connsiteX7" fmla="*/ 5707785 w 5822102"/>
                <a:gd name="connsiteY7" fmla="*/ 666601 h 6685267"/>
                <a:gd name="connsiteX8" fmla="*/ 5577306 w 5822102"/>
                <a:gd name="connsiteY8" fmla="*/ 571666 h 6685267"/>
                <a:gd name="connsiteX9" fmla="*/ 5298630 w 5822102"/>
                <a:gd name="connsiteY9" fmla="*/ 407449 h 6685267"/>
                <a:gd name="connsiteX10" fmla="*/ 4690768 w 5822102"/>
                <a:gd name="connsiteY10" fmla="*/ 184979 h 6685267"/>
                <a:gd name="connsiteX11" fmla="*/ 4048577 w 5822102"/>
                <a:gd name="connsiteY11" fmla="*/ 99280 h 6685267"/>
                <a:gd name="connsiteX12" fmla="*/ 3405404 w 5822102"/>
                <a:gd name="connsiteY12" fmla="*/ 131937 h 6685267"/>
                <a:gd name="connsiteX13" fmla="*/ 3089702 w 5822102"/>
                <a:gd name="connsiteY13" fmla="*/ 190190 h 6685267"/>
                <a:gd name="connsiteX14" fmla="*/ 2780132 w 5822102"/>
                <a:gd name="connsiteY14" fmla="*/ 273457 h 6685267"/>
                <a:gd name="connsiteX15" fmla="*/ 2478040 w 5822102"/>
                <a:gd name="connsiteY15" fmla="*/ 379654 h 6685267"/>
                <a:gd name="connsiteX16" fmla="*/ 2184897 w 5822102"/>
                <a:gd name="connsiteY16" fmla="*/ 507972 h 6685267"/>
                <a:gd name="connsiteX17" fmla="*/ 1629141 w 5822102"/>
                <a:gd name="connsiteY17" fmla="*/ 823205 h 6685267"/>
                <a:gd name="connsiteX18" fmla="*/ 1497711 w 5822102"/>
                <a:gd name="connsiteY18" fmla="*/ 914000 h 6685267"/>
                <a:gd name="connsiteX19" fmla="*/ 1433099 w 5822102"/>
                <a:gd name="connsiteY19" fmla="*/ 960903 h 6685267"/>
                <a:gd name="connsiteX20" fmla="*/ 1369346 w 5822102"/>
                <a:gd name="connsiteY20" fmla="*/ 1008963 h 6685267"/>
                <a:gd name="connsiteX21" fmla="*/ 1123406 w 5822102"/>
                <a:gd name="connsiteY21" fmla="*/ 1212905 h 6685267"/>
                <a:gd name="connsiteX22" fmla="*/ 684367 w 5822102"/>
                <a:gd name="connsiteY22" fmla="*/ 1675564 h 6685267"/>
                <a:gd name="connsiteX23" fmla="*/ 497153 w 5822102"/>
                <a:gd name="connsiteY23" fmla="*/ 1933588 h 6685267"/>
                <a:gd name="connsiteX24" fmla="*/ 337770 w 5822102"/>
                <a:gd name="connsiteY24" fmla="*/ 2208983 h 6685267"/>
                <a:gd name="connsiteX25" fmla="*/ 302461 w 5822102"/>
                <a:gd name="connsiteY25" fmla="*/ 2280207 h 6685267"/>
                <a:gd name="connsiteX26" fmla="*/ 285296 w 5822102"/>
                <a:gd name="connsiteY26" fmla="*/ 2316107 h 6685267"/>
                <a:gd name="connsiteX27" fmla="*/ 268991 w 5822102"/>
                <a:gd name="connsiteY27" fmla="*/ 2352355 h 6685267"/>
                <a:gd name="connsiteX28" fmla="*/ 237849 w 5822102"/>
                <a:gd name="connsiteY28" fmla="*/ 2425432 h 6685267"/>
                <a:gd name="connsiteX29" fmla="*/ 208670 w 5822102"/>
                <a:gd name="connsiteY29" fmla="*/ 2499319 h 6685267"/>
                <a:gd name="connsiteX30" fmla="*/ 113775 w 5822102"/>
                <a:gd name="connsiteY30" fmla="*/ 2801929 h 6685267"/>
                <a:gd name="connsiteX31" fmla="*/ 36781 w 5822102"/>
                <a:gd name="connsiteY31" fmla="*/ 3428922 h 6685267"/>
                <a:gd name="connsiteX32" fmla="*/ 69148 w 5822102"/>
                <a:gd name="connsiteY32" fmla="*/ 3741955 h 6685267"/>
                <a:gd name="connsiteX33" fmla="*/ 167966 w 5822102"/>
                <a:gd name="connsiteY33" fmla="*/ 4041323 h 6685267"/>
                <a:gd name="connsiteX34" fmla="*/ 202049 w 5822102"/>
                <a:gd name="connsiteY34" fmla="*/ 4112894 h 6685267"/>
                <a:gd name="connsiteX35" fmla="*/ 239933 w 5822102"/>
                <a:gd name="connsiteY35" fmla="*/ 4182843 h 6685267"/>
                <a:gd name="connsiteX36" fmla="*/ 323916 w 5822102"/>
                <a:gd name="connsiteY36" fmla="*/ 4318456 h 6685267"/>
                <a:gd name="connsiteX37" fmla="*/ 416604 w 5822102"/>
                <a:gd name="connsiteY37" fmla="*/ 4449436 h 6685267"/>
                <a:gd name="connsiteX38" fmla="*/ 515911 w 5822102"/>
                <a:gd name="connsiteY38" fmla="*/ 4576711 h 6685267"/>
                <a:gd name="connsiteX39" fmla="*/ 722619 w 5822102"/>
                <a:gd name="connsiteY39" fmla="*/ 4828482 h 6685267"/>
                <a:gd name="connsiteX40" fmla="*/ 825972 w 5822102"/>
                <a:gd name="connsiteY40" fmla="*/ 4956104 h 6685267"/>
                <a:gd name="connsiteX41" fmla="*/ 926506 w 5822102"/>
                <a:gd name="connsiteY41" fmla="*/ 5085347 h 6685267"/>
                <a:gd name="connsiteX42" fmla="*/ 1027040 w 5822102"/>
                <a:gd name="connsiteY42" fmla="*/ 5210191 h 6685267"/>
                <a:gd name="connsiteX43" fmla="*/ 1132110 w 5822102"/>
                <a:gd name="connsiteY43" fmla="*/ 5330748 h 6685267"/>
                <a:gd name="connsiteX44" fmla="*/ 1354880 w 5822102"/>
                <a:gd name="connsiteY44" fmla="*/ 5558083 h 6685267"/>
                <a:gd name="connsiteX45" fmla="*/ 1855220 w 5822102"/>
                <a:gd name="connsiteY45" fmla="*/ 5937591 h 6685267"/>
                <a:gd name="connsiteX46" fmla="*/ 2131810 w 5822102"/>
                <a:gd name="connsiteY46" fmla="*/ 6080268 h 6685267"/>
                <a:gd name="connsiteX47" fmla="*/ 2423726 w 5822102"/>
                <a:gd name="connsiteY47" fmla="*/ 6188087 h 6685267"/>
                <a:gd name="connsiteX48" fmla="*/ 2727780 w 5822102"/>
                <a:gd name="connsiteY48" fmla="*/ 6262552 h 6685267"/>
                <a:gd name="connsiteX49" fmla="*/ 3041276 w 5822102"/>
                <a:gd name="connsiteY49" fmla="*/ 6304245 h 6685267"/>
                <a:gd name="connsiteX50" fmla="*/ 3360532 w 5822102"/>
                <a:gd name="connsiteY50" fmla="*/ 6317331 h 6685267"/>
                <a:gd name="connsiteX51" fmla="*/ 3439855 w 5822102"/>
                <a:gd name="connsiteY51" fmla="*/ 6316751 h 6685267"/>
                <a:gd name="connsiteX52" fmla="*/ 3478721 w 5822102"/>
                <a:gd name="connsiteY52" fmla="*/ 6315826 h 6685267"/>
                <a:gd name="connsiteX53" fmla="*/ 3517463 w 5822102"/>
                <a:gd name="connsiteY53" fmla="*/ 6313971 h 6685267"/>
                <a:gd name="connsiteX54" fmla="*/ 3671452 w 5822102"/>
                <a:gd name="connsiteY54" fmla="*/ 6301233 h 6685267"/>
                <a:gd name="connsiteX55" fmla="*/ 4265460 w 5822102"/>
                <a:gd name="connsiteY55" fmla="*/ 6149638 h 6685267"/>
                <a:gd name="connsiteX56" fmla="*/ 4546587 w 5822102"/>
                <a:gd name="connsiteY56" fmla="*/ 6018079 h 6685267"/>
                <a:gd name="connsiteX57" fmla="*/ 4818030 w 5822102"/>
                <a:gd name="connsiteY57" fmla="*/ 5858029 h 6685267"/>
                <a:gd name="connsiteX58" fmla="*/ 5081870 w 5822102"/>
                <a:gd name="connsiteY58" fmla="*/ 5676903 h 6685267"/>
                <a:gd name="connsiteX59" fmla="*/ 5212073 w 5822102"/>
                <a:gd name="connsiteY59" fmla="*/ 5581013 h 6685267"/>
                <a:gd name="connsiteX60" fmla="*/ 5343625 w 5822102"/>
                <a:gd name="connsiteY60" fmla="*/ 5481533 h 6685267"/>
                <a:gd name="connsiteX61" fmla="*/ 5610378 w 5822102"/>
                <a:gd name="connsiteY61" fmla="*/ 5284425 h 6685267"/>
                <a:gd name="connsiteX62" fmla="*/ 5822102 w 5822102"/>
                <a:gd name="connsiteY62" fmla="*/ 5126414 h 6685267"/>
                <a:gd name="connsiteX63" fmla="*/ 5822102 w 5822102"/>
                <a:gd name="connsiteY63" fmla="*/ 5556641 h 6685267"/>
                <a:gd name="connsiteX64" fmla="*/ 5576325 w 5822102"/>
                <a:gd name="connsiteY64" fmla="*/ 5749979 h 6685267"/>
                <a:gd name="connsiteX65" fmla="*/ 5447715 w 5822102"/>
                <a:gd name="connsiteY65" fmla="*/ 5852818 h 6685267"/>
                <a:gd name="connsiteX66" fmla="*/ 5315059 w 5822102"/>
                <a:gd name="connsiteY66" fmla="*/ 5956236 h 6685267"/>
                <a:gd name="connsiteX67" fmla="*/ 5038468 w 5822102"/>
                <a:gd name="connsiteY67" fmla="*/ 6155776 h 6685267"/>
                <a:gd name="connsiteX68" fmla="*/ 4741892 w 5822102"/>
                <a:gd name="connsiteY68" fmla="*/ 6338292 h 6685267"/>
                <a:gd name="connsiteX69" fmla="*/ 4420920 w 5822102"/>
                <a:gd name="connsiteY69" fmla="*/ 6492203 h 6685267"/>
                <a:gd name="connsiteX70" fmla="*/ 3717672 w 5822102"/>
                <a:gd name="connsiteY70" fmla="*/ 6670434 h 6685267"/>
                <a:gd name="connsiteX71" fmla="*/ 3535853 w 5822102"/>
                <a:gd name="connsiteY71" fmla="*/ 6683289 h 6685267"/>
                <a:gd name="connsiteX72" fmla="*/ 3490367 w 5822102"/>
                <a:gd name="connsiteY72" fmla="*/ 6684910 h 6685267"/>
                <a:gd name="connsiteX73" fmla="*/ 3445005 w 5822102"/>
                <a:gd name="connsiteY73" fmla="*/ 6685142 h 6685267"/>
                <a:gd name="connsiteX74" fmla="*/ 3355872 w 5822102"/>
                <a:gd name="connsiteY74" fmla="*/ 6684100 h 6685267"/>
                <a:gd name="connsiteX75" fmla="*/ 3179203 w 5822102"/>
                <a:gd name="connsiteY75" fmla="*/ 6677150 h 6685267"/>
                <a:gd name="connsiteX76" fmla="*/ 3002410 w 5822102"/>
                <a:gd name="connsiteY76" fmla="*/ 6661169 h 6685267"/>
                <a:gd name="connsiteX77" fmla="*/ 2650296 w 5822102"/>
                <a:gd name="connsiteY77" fmla="*/ 6604191 h 6685267"/>
                <a:gd name="connsiteX78" fmla="*/ 2306028 w 5822102"/>
                <a:gd name="connsiteY78" fmla="*/ 6505869 h 6685267"/>
                <a:gd name="connsiteX79" fmla="*/ 1978803 w 5822102"/>
                <a:gd name="connsiteY79" fmla="*/ 6363307 h 6685267"/>
                <a:gd name="connsiteX80" fmla="*/ 1678428 w 5822102"/>
                <a:gd name="connsiteY80" fmla="*/ 6177779 h 6685267"/>
                <a:gd name="connsiteX81" fmla="*/ 1175880 w 5822102"/>
                <a:gd name="connsiteY81" fmla="*/ 5710373 h 6685267"/>
                <a:gd name="connsiteX82" fmla="*/ 971502 w 5822102"/>
                <a:gd name="connsiteY82" fmla="*/ 5445399 h 6685267"/>
                <a:gd name="connsiteX83" fmla="*/ 790909 w 5822102"/>
                <a:gd name="connsiteY83" fmla="*/ 5169078 h 6685267"/>
                <a:gd name="connsiteX84" fmla="*/ 706680 w 5822102"/>
                <a:gd name="connsiteY84" fmla="*/ 5031959 h 6685267"/>
                <a:gd name="connsiteX85" fmla="*/ 619143 w 5822102"/>
                <a:gd name="connsiteY85" fmla="*/ 4897157 h 6685267"/>
                <a:gd name="connsiteX86" fmla="*/ 436465 w 5822102"/>
                <a:gd name="connsiteY86" fmla="*/ 4628710 h 6685267"/>
                <a:gd name="connsiteX87" fmla="*/ 347088 w 5822102"/>
                <a:gd name="connsiteY87" fmla="*/ 4492171 h 6685267"/>
                <a:gd name="connsiteX88" fmla="*/ 262001 w 5822102"/>
                <a:gd name="connsiteY88" fmla="*/ 4352619 h 6685267"/>
                <a:gd name="connsiteX89" fmla="*/ 118679 w 5822102"/>
                <a:gd name="connsiteY89" fmla="*/ 4059853 h 6685267"/>
                <a:gd name="connsiteX90" fmla="*/ 28322 w 5822102"/>
                <a:gd name="connsiteY90" fmla="*/ 3749136 h 6685267"/>
                <a:gd name="connsiteX91" fmla="*/ 0 w 5822102"/>
                <a:gd name="connsiteY91" fmla="*/ 3428922 h 6685267"/>
                <a:gd name="connsiteX92" fmla="*/ 253052 w 5822102"/>
                <a:gd name="connsiteY92" fmla="*/ 2174356 h 6685267"/>
                <a:gd name="connsiteX93" fmla="*/ 389141 w 5822102"/>
                <a:gd name="connsiteY93" fmla="*/ 1877652 h 6685267"/>
                <a:gd name="connsiteX94" fmla="*/ 552079 w 5822102"/>
                <a:gd name="connsiteY94" fmla="*/ 1591834 h 6685267"/>
                <a:gd name="connsiteX95" fmla="*/ 954950 w 5822102"/>
                <a:gd name="connsiteY95" fmla="*/ 1061773 h 6685267"/>
                <a:gd name="connsiteX96" fmla="*/ 1192922 w 5822102"/>
                <a:gd name="connsiteY96" fmla="*/ 822626 h 6685267"/>
                <a:gd name="connsiteX97" fmla="*/ 1255939 w 5822102"/>
                <a:gd name="connsiteY97" fmla="*/ 765880 h 6685267"/>
                <a:gd name="connsiteX98" fmla="*/ 1320183 w 5822102"/>
                <a:gd name="connsiteY98" fmla="*/ 710291 h 6685267"/>
                <a:gd name="connsiteX99" fmla="*/ 1452961 w 5822102"/>
                <a:gd name="connsiteY99" fmla="*/ 603514 h 6685267"/>
                <a:gd name="connsiteX100" fmla="*/ 2033360 w 5822102"/>
                <a:gd name="connsiteY100" fmla="*/ 235818 h 6685267"/>
                <a:gd name="connsiteX101" fmla="*/ 2512513 w 5822102"/>
                <a:gd name="connsiteY101" fmla="*/ 30012 h 668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5822102" h="6685267">
                  <a:moveTo>
                    <a:pt x="2605444" y="0"/>
                  </a:moveTo>
                  <a:lnTo>
                    <a:pt x="4757391" y="0"/>
                  </a:lnTo>
                  <a:lnTo>
                    <a:pt x="4913680" y="56274"/>
                  </a:lnTo>
                  <a:cubicBezTo>
                    <a:pt x="5074659" y="119278"/>
                    <a:pt x="5229483" y="195083"/>
                    <a:pt x="5376238" y="282027"/>
                  </a:cubicBezTo>
                  <a:cubicBezTo>
                    <a:pt x="5474014" y="340105"/>
                    <a:pt x="5568080" y="403280"/>
                    <a:pt x="5658024" y="471014"/>
                  </a:cubicBezTo>
                  <a:lnTo>
                    <a:pt x="5822102" y="609109"/>
                  </a:lnTo>
                  <a:lnTo>
                    <a:pt x="5822102" y="760697"/>
                  </a:lnTo>
                  <a:lnTo>
                    <a:pt x="5707785" y="666601"/>
                  </a:lnTo>
                  <a:cubicBezTo>
                    <a:pt x="5665273" y="633682"/>
                    <a:pt x="5621749" y="602008"/>
                    <a:pt x="5577306" y="571666"/>
                  </a:cubicBezTo>
                  <a:cubicBezTo>
                    <a:pt x="5487929" y="511562"/>
                    <a:pt x="5395118" y="456089"/>
                    <a:pt x="5298630" y="407449"/>
                  </a:cubicBezTo>
                  <a:cubicBezTo>
                    <a:pt x="5106266" y="309010"/>
                    <a:pt x="4901153" y="235355"/>
                    <a:pt x="4690768" y="184979"/>
                  </a:cubicBezTo>
                  <a:cubicBezTo>
                    <a:pt x="4480382" y="134486"/>
                    <a:pt x="4264724" y="106807"/>
                    <a:pt x="4048577" y="99280"/>
                  </a:cubicBezTo>
                  <a:cubicBezTo>
                    <a:pt x="3832182" y="90709"/>
                    <a:pt x="3617997" y="102290"/>
                    <a:pt x="3405404" y="131937"/>
                  </a:cubicBezTo>
                  <a:cubicBezTo>
                    <a:pt x="3299353" y="147340"/>
                    <a:pt x="3193915" y="166449"/>
                    <a:pt x="3089702" y="190190"/>
                  </a:cubicBezTo>
                  <a:cubicBezTo>
                    <a:pt x="2985491" y="214278"/>
                    <a:pt x="2882137" y="241725"/>
                    <a:pt x="2780132" y="273457"/>
                  </a:cubicBezTo>
                  <a:cubicBezTo>
                    <a:pt x="2678126" y="305073"/>
                    <a:pt x="2577348" y="340510"/>
                    <a:pt x="2478040" y="379654"/>
                  </a:cubicBezTo>
                  <a:cubicBezTo>
                    <a:pt x="2378854" y="418914"/>
                    <a:pt x="2281017" y="461763"/>
                    <a:pt x="2184897" y="507972"/>
                  </a:cubicBezTo>
                  <a:cubicBezTo>
                    <a:pt x="1992657" y="600271"/>
                    <a:pt x="1806791" y="705542"/>
                    <a:pt x="1629141" y="823205"/>
                  </a:cubicBezTo>
                  <a:cubicBezTo>
                    <a:pt x="1584882" y="852736"/>
                    <a:pt x="1540745" y="882731"/>
                    <a:pt x="1497711" y="914000"/>
                  </a:cubicBezTo>
                  <a:cubicBezTo>
                    <a:pt x="1475888" y="929286"/>
                    <a:pt x="1454555" y="945153"/>
                    <a:pt x="1433099" y="960903"/>
                  </a:cubicBezTo>
                  <a:cubicBezTo>
                    <a:pt x="1411521" y="976537"/>
                    <a:pt x="1390311" y="992634"/>
                    <a:pt x="1369346" y="1008963"/>
                  </a:cubicBezTo>
                  <a:cubicBezTo>
                    <a:pt x="1285119" y="1074165"/>
                    <a:pt x="1202730" y="1141797"/>
                    <a:pt x="1123406" y="1212905"/>
                  </a:cubicBezTo>
                  <a:cubicBezTo>
                    <a:pt x="964391" y="1354656"/>
                    <a:pt x="816900" y="1509261"/>
                    <a:pt x="684367" y="1675564"/>
                  </a:cubicBezTo>
                  <a:cubicBezTo>
                    <a:pt x="618161" y="1758716"/>
                    <a:pt x="555512" y="1844763"/>
                    <a:pt x="497153" y="1933588"/>
                  </a:cubicBezTo>
                  <a:cubicBezTo>
                    <a:pt x="439775" y="2022877"/>
                    <a:pt x="385584" y="2114367"/>
                    <a:pt x="337770" y="2208983"/>
                  </a:cubicBezTo>
                  <a:cubicBezTo>
                    <a:pt x="325388" y="2232493"/>
                    <a:pt x="313862" y="2256349"/>
                    <a:pt x="302461" y="2280207"/>
                  </a:cubicBezTo>
                  <a:lnTo>
                    <a:pt x="285296" y="2316107"/>
                  </a:lnTo>
                  <a:lnTo>
                    <a:pt x="268991" y="2352355"/>
                  </a:lnTo>
                  <a:cubicBezTo>
                    <a:pt x="258324" y="2376560"/>
                    <a:pt x="247535" y="2400764"/>
                    <a:pt x="237849" y="2425432"/>
                  </a:cubicBezTo>
                  <a:cubicBezTo>
                    <a:pt x="228163" y="2450099"/>
                    <a:pt x="217498" y="2474419"/>
                    <a:pt x="208670" y="2499319"/>
                  </a:cubicBezTo>
                  <a:cubicBezTo>
                    <a:pt x="170909" y="2598219"/>
                    <a:pt x="138908" y="2699206"/>
                    <a:pt x="113775" y="2801929"/>
                  </a:cubicBezTo>
                  <a:cubicBezTo>
                    <a:pt x="62773" y="3006911"/>
                    <a:pt x="36659" y="3217917"/>
                    <a:pt x="36781" y="3428922"/>
                  </a:cubicBezTo>
                  <a:cubicBezTo>
                    <a:pt x="37394" y="3534078"/>
                    <a:pt x="47816" y="3639001"/>
                    <a:pt x="69148" y="3741955"/>
                  </a:cubicBezTo>
                  <a:cubicBezTo>
                    <a:pt x="91585" y="3844679"/>
                    <a:pt x="124074" y="3945202"/>
                    <a:pt x="167966" y="4041323"/>
                  </a:cubicBezTo>
                  <a:cubicBezTo>
                    <a:pt x="178387" y="4065528"/>
                    <a:pt x="190525" y="4089153"/>
                    <a:pt x="202049" y="4112894"/>
                  </a:cubicBezTo>
                  <a:cubicBezTo>
                    <a:pt x="214555" y="4136288"/>
                    <a:pt x="226447" y="4159912"/>
                    <a:pt x="239933" y="4182843"/>
                  </a:cubicBezTo>
                  <a:cubicBezTo>
                    <a:pt x="265680" y="4229167"/>
                    <a:pt x="294368" y="4274101"/>
                    <a:pt x="323916" y="4318456"/>
                  </a:cubicBezTo>
                  <a:cubicBezTo>
                    <a:pt x="353341" y="4362927"/>
                    <a:pt x="384849" y="4406240"/>
                    <a:pt x="416604" y="4449436"/>
                  </a:cubicBezTo>
                  <a:cubicBezTo>
                    <a:pt x="448847" y="4492286"/>
                    <a:pt x="482319" y="4534557"/>
                    <a:pt x="515911" y="4576711"/>
                  </a:cubicBezTo>
                  <a:cubicBezTo>
                    <a:pt x="583219" y="4661137"/>
                    <a:pt x="653594" y="4743825"/>
                    <a:pt x="722619" y="4828482"/>
                  </a:cubicBezTo>
                  <a:cubicBezTo>
                    <a:pt x="757315" y="4870637"/>
                    <a:pt x="791889" y="4913138"/>
                    <a:pt x="825972" y="4956104"/>
                  </a:cubicBezTo>
                  <a:cubicBezTo>
                    <a:pt x="859934" y="4998722"/>
                    <a:pt x="893649" y="5044004"/>
                    <a:pt x="926506" y="5085347"/>
                  </a:cubicBezTo>
                  <a:cubicBezTo>
                    <a:pt x="959119" y="5127734"/>
                    <a:pt x="993324" y="5168847"/>
                    <a:pt x="1027040" y="5210191"/>
                  </a:cubicBezTo>
                  <a:cubicBezTo>
                    <a:pt x="1061737" y="5250840"/>
                    <a:pt x="1096188" y="5291488"/>
                    <a:pt x="1132110" y="5330748"/>
                  </a:cubicBezTo>
                  <a:cubicBezTo>
                    <a:pt x="1203465" y="5409731"/>
                    <a:pt x="1277639" y="5485818"/>
                    <a:pt x="1354880" y="5558083"/>
                  </a:cubicBezTo>
                  <a:cubicBezTo>
                    <a:pt x="1509603" y="5702266"/>
                    <a:pt x="1676588" y="5830930"/>
                    <a:pt x="1855220" y="5937591"/>
                  </a:cubicBezTo>
                  <a:cubicBezTo>
                    <a:pt x="1944720" y="5990632"/>
                    <a:pt x="2036549" y="6039272"/>
                    <a:pt x="2131810" y="6080268"/>
                  </a:cubicBezTo>
                  <a:cubicBezTo>
                    <a:pt x="2226460" y="6122423"/>
                    <a:pt x="2324173" y="6157977"/>
                    <a:pt x="2423726" y="6188087"/>
                  </a:cubicBezTo>
                  <a:cubicBezTo>
                    <a:pt x="2523280" y="6218313"/>
                    <a:pt x="2624794" y="6242749"/>
                    <a:pt x="2727780" y="6262552"/>
                  </a:cubicBezTo>
                  <a:cubicBezTo>
                    <a:pt x="2830890" y="6282008"/>
                    <a:pt x="2935714" y="6295326"/>
                    <a:pt x="3041276" y="6304245"/>
                  </a:cubicBezTo>
                  <a:cubicBezTo>
                    <a:pt x="3146836" y="6313277"/>
                    <a:pt x="3253499" y="6317215"/>
                    <a:pt x="3360532" y="6317331"/>
                  </a:cubicBezTo>
                  <a:cubicBezTo>
                    <a:pt x="3387259" y="6317331"/>
                    <a:pt x="3414354" y="6317794"/>
                    <a:pt x="3439855" y="6316751"/>
                  </a:cubicBezTo>
                  <a:lnTo>
                    <a:pt x="3478721" y="6315826"/>
                  </a:lnTo>
                  <a:lnTo>
                    <a:pt x="3517463" y="6313971"/>
                  </a:lnTo>
                  <a:cubicBezTo>
                    <a:pt x="3569078" y="6311772"/>
                    <a:pt x="3620449" y="6306907"/>
                    <a:pt x="3671452" y="6301233"/>
                  </a:cubicBezTo>
                  <a:cubicBezTo>
                    <a:pt x="3875707" y="6277608"/>
                    <a:pt x="4074445" y="6225841"/>
                    <a:pt x="4265460" y="6149638"/>
                  </a:cubicBezTo>
                  <a:cubicBezTo>
                    <a:pt x="4361212" y="6111884"/>
                    <a:pt x="4454636" y="6067065"/>
                    <a:pt x="4546587" y="6018079"/>
                  </a:cubicBezTo>
                  <a:cubicBezTo>
                    <a:pt x="4638662" y="5969322"/>
                    <a:pt x="4729020" y="5915240"/>
                    <a:pt x="4818030" y="5858029"/>
                  </a:cubicBezTo>
                  <a:cubicBezTo>
                    <a:pt x="4907038" y="5800703"/>
                    <a:pt x="4994577" y="5739672"/>
                    <a:pt x="5081870" y="5676903"/>
                  </a:cubicBezTo>
                  <a:cubicBezTo>
                    <a:pt x="5125392" y="5645519"/>
                    <a:pt x="5168794" y="5613324"/>
                    <a:pt x="5212073" y="5581013"/>
                  </a:cubicBezTo>
                  <a:lnTo>
                    <a:pt x="5343625" y="5481533"/>
                  </a:lnTo>
                  <a:cubicBezTo>
                    <a:pt x="5432696" y="5414768"/>
                    <a:pt x="5521951" y="5349452"/>
                    <a:pt x="5610378" y="5284425"/>
                  </a:cubicBezTo>
                  <a:lnTo>
                    <a:pt x="5822102" y="5126414"/>
                  </a:lnTo>
                  <a:lnTo>
                    <a:pt x="5822102" y="5556641"/>
                  </a:lnTo>
                  <a:lnTo>
                    <a:pt x="5576325" y="5749979"/>
                  </a:lnTo>
                  <a:lnTo>
                    <a:pt x="5447715" y="5852818"/>
                  </a:lnTo>
                  <a:cubicBezTo>
                    <a:pt x="5403945" y="5887445"/>
                    <a:pt x="5359932" y="5922073"/>
                    <a:pt x="5315059" y="5956236"/>
                  </a:cubicBezTo>
                  <a:cubicBezTo>
                    <a:pt x="5225682" y="6024680"/>
                    <a:pt x="5133976" y="6091734"/>
                    <a:pt x="5038468" y="6155776"/>
                  </a:cubicBezTo>
                  <a:cubicBezTo>
                    <a:pt x="4943084" y="6219703"/>
                    <a:pt x="4845002" y="6281777"/>
                    <a:pt x="4741892" y="6338292"/>
                  </a:cubicBezTo>
                  <a:cubicBezTo>
                    <a:pt x="4638784" y="6394692"/>
                    <a:pt x="4532120" y="6447038"/>
                    <a:pt x="4420920" y="6492203"/>
                  </a:cubicBezTo>
                  <a:cubicBezTo>
                    <a:pt x="4199255" y="6583693"/>
                    <a:pt x="3959813" y="6644840"/>
                    <a:pt x="3717672" y="6670434"/>
                  </a:cubicBezTo>
                  <a:cubicBezTo>
                    <a:pt x="3657106" y="6676456"/>
                    <a:pt x="3596419" y="6681321"/>
                    <a:pt x="3535853" y="6683289"/>
                  </a:cubicBezTo>
                  <a:lnTo>
                    <a:pt x="3490367" y="6684910"/>
                  </a:lnTo>
                  <a:lnTo>
                    <a:pt x="3445005" y="6685142"/>
                  </a:lnTo>
                  <a:cubicBezTo>
                    <a:pt x="3414354" y="6685605"/>
                    <a:pt x="3385297" y="6684679"/>
                    <a:pt x="3355872" y="6684100"/>
                  </a:cubicBezTo>
                  <a:cubicBezTo>
                    <a:pt x="3297146" y="6683405"/>
                    <a:pt x="3238052" y="6680047"/>
                    <a:pt x="3179203" y="6677150"/>
                  </a:cubicBezTo>
                  <a:cubicBezTo>
                    <a:pt x="3120232" y="6672519"/>
                    <a:pt x="3061259" y="6668233"/>
                    <a:pt x="3002410" y="6661169"/>
                  </a:cubicBezTo>
                  <a:cubicBezTo>
                    <a:pt x="2884589" y="6647851"/>
                    <a:pt x="2766891" y="6629669"/>
                    <a:pt x="2650296" y="6604191"/>
                  </a:cubicBezTo>
                  <a:cubicBezTo>
                    <a:pt x="2533702" y="6578713"/>
                    <a:pt x="2418456" y="6545938"/>
                    <a:pt x="2306028" y="6505869"/>
                  </a:cubicBezTo>
                  <a:cubicBezTo>
                    <a:pt x="2193602" y="6465683"/>
                    <a:pt x="2084118" y="6417738"/>
                    <a:pt x="1978803" y="6363307"/>
                  </a:cubicBezTo>
                  <a:cubicBezTo>
                    <a:pt x="1873855" y="6308066"/>
                    <a:pt x="1773077" y="6246340"/>
                    <a:pt x="1678428" y="6177779"/>
                  </a:cubicBezTo>
                  <a:cubicBezTo>
                    <a:pt x="1488393" y="6041356"/>
                    <a:pt x="1321900" y="5881423"/>
                    <a:pt x="1175880" y="5710373"/>
                  </a:cubicBezTo>
                  <a:cubicBezTo>
                    <a:pt x="1103177" y="5624441"/>
                    <a:pt x="1035501" y="5535732"/>
                    <a:pt x="971502" y="5445399"/>
                  </a:cubicBezTo>
                  <a:cubicBezTo>
                    <a:pt x="907380" y="5355069"/>
                    <a:pt x="847550" y="5262768"/>
                    <a:pt x="790909" y="5169078"/>
                  </a:cubicBezTo>
                  <a:cubicBezTo>
                    <a:pt x="761974" y="5121712"/>
                    <a:pt x="735492" y="5077357"/>
                    <a:pt x="706680" y="5031959"/>
                  </a:cubicBezTo>
                  <a:cubicBezTo>
                    <a:pt x="678114" y="4986910"/>
                    <a:pt x="649058" y="4941860"/>
                    <a:pt x="619143" y="4897157"/>
                  </a:cubicBezTo>
                  <a:lnTo>
                    <a:pt x="436465" y="4628710"/>
                  </a:lnTo>
                  <a:cubicBezTo>
                    <a:pt x="406182" y="4583544"/>
                    <a:pt x="376267" y="4538147"/>
                    <a:pt x="347088" y="4492171"/>
                  </a:cubicBezTo>
                  <a:cubicBezTo>
                    <a:pt x="317908" y="4446194"/>
                    <a:pt x="288974" y="4400102"/>
                    <a:pt x="262001" y="4352619"/>
                  </a:cubicBezTo>
                  <a:cubicBezTo>
                    <a:pt x="207934" y="4258119"/>
                    <a:pt x="158280" y="4160840"/>
                    <a:pt x="118679" y="4059853"/>
                  </a:cubicBezTo>
                  <a:cubicBezTo>
                    <a:pt x="78343" y="3959214"/>
                    <a:pt x="48429" y="3854870"/>
                    <a:pt x="28322" y="3749136"/>
                  </a:cubicBezTo>
                  <a:cubicBezTo>
                    <a:pt x="9073" y="3643402"/>
                    <a:pt x="0" y="3536046"/>
                    <a:pt x="0" y="3428922"/>
                  </a:cubicBezTo>
                  <a:cubicBezTo>
                    <a:pt x="1594" y="3001816"/>
                    <a:pt x="89010" y="2575868"/>
                    <a:pt x="253052" y="2174356"/>
                  </a:cubicBezTo>
                  <a:cubicBezTo>
                    <a:pt x="294246" y="2074066"/>
                    <a:pt x="338873" y="1974700"/>
                    <a:pt x="389141" y="1877652"/>
                  </a:cubicBezTo>
                  <a:cubicBezTo>
                    <a:pt x="438672" y="1780256"/>
                    <a:pt x="493230" y="1684945"/>
                    <a:pt x="552079" y="1591834"/>
                  </a:cubicBezTo>
                  <a:cubicBezTo>
                    <a:pt x="669900" y="1405728"/>
                    <a:pt x="804394" y="1227729"/>
                    <a:pt x="954950" y="1061773"/>
                  </a:cubicBezTo>
                  <a:cubicBezTo>
                    <a:pt x="1030597" y="979085"/>
                    <a:pt x="1109552" y="898829"/>
                    <a:pt x="1192922" y="822626"/>
                  </a:cubicBezTo>
                  <a:cubicBezTo>
                    <a:pt x="1213642" y="803402"/>
                    <a:pt x="1234483" y="784409"/>
                    <a:pt x="1255939" y="765880"/>
                  </a:cubicBezTo>
                  <a:cubicBezTo>
                    <a:pt x="1277273" y="747234"/>
                    <a:pt x="1298237" y="728241"/>
                    <a:pt x="1320183" y="710291"/>
                  </a:cubicBezTo>
                  <a:cubicBezTo>
                    <a:pt x="1363585" y="673811"/>
                    <a:pt x="1408088" y="638489"/>
                    <a:pt x="1452961" y="603514"/>
                  </a:cubicBezTo>
                  <a:cubicBezTo>
                    <a:pt x="1633310" y="464543"/>
                    <a:pt x="1828125" y="341437"/>
                    <a:pt x="2033360" y="235818"/>
                  </a:cubicBezTo>
                  <a:cubicBezTo>
                    <a:pt x="2187242" y="156561"/>
                    <a:pt x="2347554" y="87597"/>
                    <a:pt x="2512513" y="3001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15">
              <a:extLst>
                <a:ext uri="{FF2B5EF4-FFF2-40B4-BE49-F238E27FC236}">
                  <a16:creationId xmlns:a16="http://schemas.microsoft.com/office/drawing/2014/main" id="{15102EBE-A80F-4CFF-B1DD-941EF9728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04998" y="98659"/>
              <a:ext cx="5774333" cy="6315453"/>
            </a:xfrm>
            <a:custGeom>
              <a:avLst/>
              <a:gdLst>
                <a:gd name="connsiteX0" fmla="*/ 3707237 w 5774333"/>
                <a:gd name="connsiteY0" fmla="*/ 1489 h 6315453"/>
                <a:gd name="connsiteX1" fmla="*/ 4037665 w 5774333"/>
                <a:gd name="connsiteY1" fmla="*/ 6121 h 6315453"/>
                <a:gd name="connsiteX2" fmla="*/ 4692239 w 5774333"/>
                <a:gd name="connsiteY2" fmla="*/ 102128 h 6315453"/>
                <a:gd name="connsiteX3" fmla="*/ 5315059 w 5774333"/>
                <a:gd name="connsiteY3" fmla="*/ 324945 h 6315453"/>
                <a:gd name="connsiteX4" fmla="*/ 5738325 w 5774333"/>
                <a:gd name="connsiteY4" fmla="*/ 578286 h 6315453"/>
                <a:gd name="connsiteX5" fmla="*/ 5774333 w 5774333"/>
                <a:gd name="connsiteY5" fmla="*/ 606551 h 6315453"/>
                <a:gd name="connsiteX6" fmla="*/ 5774333 w 5774333"/>
                <a:gd name="connsiteY6" fmla="*/ 975490 h 6315453"/>
                <a:gd name="connsiteX7" fmla="*/ 5676001 w 5774333"/>
                <a:gd name="connsiteY7" fmla="*/ 889749 h 6315453"/>
                <a:gd name="connsiteX8" fmla="*/ 5177132 w 5774333"/>
                <a:gd name="connsiteY8" fmla="*/ 581926 h 6315453"/>
                <a:gd name="connsiteX9" fmla="*/ 4615735 w 5774333"/>
                <a:gd name="connsiteY9" fmla="*/ 388640 h 6315453"/>
                <a:gd name="connsiteX10" fmla="*/ 4020010 w 5774333"/>
                <a:gd name="connsiteY10" fmla="*/ 308500 h 6315453"/>
                <a:gd name="connsiteX11" fmla="*/ 3416315 w 5774333"/>
                <a:gd name="connsiteY11" fmla="*/ 328882 h 6315453"/>
                <a:gd name="connsiteX12" fmla="*/ 2823779 w 5774333"/>
                <a:gd name="connsiteY12" fmla="*/ 446545 h 6315453"/>
                <a:gd name="connsiteX13" fmla="*/ 2256987 w 5774333"/>
                <a:gd name="connsiteY13" fmla="*/ 651296 h 6315453"/>
                <a:gd name="connsiteX14" fmla="*/ 1244169 w 5774333"/>
                <a:gd name="connsiteY14" fmla="*/ 1280374 h 6315453"/>
                <a:gd name="connsiteX15" fmla="*/ 830141 w 5774333"/>
                <a:gd name="connsiteY15" fmla="*/ 1700184 h 6315453"/>
                <a:gd name="connsiteX16" fmla="*/ 502792 w 5774333"/>
                <a:gd name="connsiteY16" fmla="*/ 2182300 h 6315453"/>
                <a:gd name="connsiteX17" fmla="*/ 280637 w 5774333"/>
                <a:gd name="connsiteY17" fmla="*/ 2715256 h 6315453"/>
                <a:gd name="connsiteX18" fmla="*/ 199843 w 5774333"/>
                <a:gd name="connsiteY18" fmla="*/ 3283418 h 6315453"/>
                <a:gd name="connsiteX19" fmla="*/ 233926 w 5774333"/>
                <a:gd name="connsiteY19" fmla="*/ 3561593 h 6315453"/>
                <a:gd name="connsiteX20" fmla="*/ 334582 w 5774333"/>
                <a:gd name="connsiteY20" fmla="*/ 3821816 h 6315453"/>
                <a:gd name="connsiteX21" fmla="*/ 404834 w 5774333"/>
                <a:gd name="connsiteY21" fmla="*/ 3944343 h 6315453"/>
                <a:gd name="connsiteX22" fmla="*/ 485506 w 5774333"/>
                <a:gd name="connsiteY22" fmla="*/ 4062932 h 6315453"/>
                <a:gd name="connsiteX23" fmla="*/ 671861 w 5774333"/>
                <a:gd name="connsiteY23" fmla="*/ 4292120 h 6315453"/>
                <a:gd name="connsiteX24" fmla="*/ 873542 w 5774333"/>
                <a:gd name="connsiteY24" fmla="*/ 4523044 h 6315453"/>
                <a:gd name="connsiteX25" fmla="*/ 973831 w 5774333"/>
                <a:gd name="connsiteY25" fmla="*/ 4643601 h 6315453"/>
                <a:gd name="connsiteX26" fmla="*/ 1022014 w 5774333"/>
                <a:gd name="connsiteY26" fmla="*/ 4702780 h 6315453"/>
                <a:gd name="connsiteX27" fmla="*/ 1069215 w 5774333"/>
                <a:gd name="connsiteY27" fmla="*/ 4759411 h 6315453"/>
                <a:gd name="connsiteX28" fmla="*/ 1474784 w 5774333"/>
                <a:gd name="connsiteY28" fmla="*/ 5177948 h 6315453"/>
                <a:gd name="connsiteX29" fmla="*/ 1690442 w 5774333"/>
                <a:gd name="connsiteY29" fmla="*/ 5366255 h 6315453"/>
                <a:gd name="connsiteX30" fmla="*/ 1916276 w 5774333"/>
                <a:gd name="connsiteY30" fmla="*/ 5539852 h 6315453"/>
                <a:gd name="connsiteX31" fmla="*/ 2420784 w 5774333"/>
                <a:gd name="connsiteY31" fmla="*/ 5814437 h 6315453"/>
                <a:gd name="connsiteX32" fmla="*/ 2703015 w 5774333"/>
                <a:gd name="connsiteY32" fmla="*/ 5892029 h 6315453"/>
                <a:gd name="connsiteX33" fmla="*/ 2775350 w 5774333"/>
                <a:gd name="connsiteY33" fmla="*/ 5905695 h 6315453"/>
                <a:gd name="connsiteX34" fmla="*/ 2848299 w 5774333"/>
                <a:gd name="connsiteY34" fmla="*/ 5917161 h 6315453"/>
                <a:gd name="connsiteX35" fmla="*/ 2995544 w 5774333"/>
                <a:gd name="connsiteY35" fmla="*/ 5933605 h 6315453"/>
                <a:gd name="connsiteX36" fmla="*/ 3069596 w 5774333"/>
                <a:gd name="connsiteY36" fmla="*/ 5938933 h 6315453"/>
                <a:gd name="connsiteX37" fmla="*/ 3143894 w 5774333"/>
                <a:gd name="connsiteY37" fmla="*/ 5942639 h 6315453"/>
                <a:gd name="connsiteX38" fmla="*/ 3218436 w 5774333"/>
                <a:gd name="connsiteY38" fmla="*/ 5944260 h 6315453"/>
                <a:gd name="connsiteX39" fmla="*/ 3293101 w 5774333"/>
                <a:gd name="connsiteY39" fmla="*/ 5943913 h 6315453"/>
                <a:gd name="connsiteX40" fmla="*/ 3330494 w 5774333"/>
                <a:gd name="connsiteY40" fmla="*/ 5943565 h 6315453"/>
                <a:gd name="connsiteX41" fmla="*/ 3366540 w 5774333"/>
                <a:gd name="connsiteY41" fmla="*/ 5942059 h 6315453"/>
                <a:gd name="connsiteX42" fmla="*/ 3402462 w 5774333"/>
                <a:gd name="connsiteY42" fmla="*/ 5940323 h 6315453"/>
                <a:gd name="connsiteX43" fmla="*/ 3438262 w 5774333"/>
                <a:gd name="connsiteY43" fmla="*/ 5937543 h 6315453"/>
                <a:gd name="connsiteX44" fmla="*/ 3580236 w 5774333"/>
                <a:gd name="connsiteY44" fmla="*/ 5920982 h 6315453"/>
                <a:gd name="connsiteX45" fmla="*/ 4121034 w 5774333"/>
                <a:gd name="connsiteY45" fmla="*/ 5753290 h 6315453"/>
                <a:gd name="connsiteX46" fmla="*/ 4620639 w 5774333"/>
                <a:gd name="connsiteY46" fmla="*/ 5459364 h 6315453"/>
                <a:gd name="connsiteX47" fmla="*/ 4741771 w 5774333"/>
                <a:gd name="connsiteY47" fmla="*/ 5372971 h 6315453"/>
                <a:gd name="connsiteX48" fmla="*/ 4862901 w 5774333"/>
                <a:gd name="connsiteY48" fmla="*/ 5283682 h 6315453"/>
                <a:gd name="connsiteX49" fmla="*/ 5108229 w 5774333"/>
                <a:gd name="connsiteY49" fmla="*/ 5098386 h 6315453"/>
                <a:gd name="connsiteX50" fmla="*/ 5612493 w 5774333"/>
                <a:gd name="connsiteY50" fmla="*/ 4739724 h 6315453"/>
                <a:gd name="connsiteX51" fmla="*/ 5774333 w 5774333"/>
                <a:gd name="connsiteY51" fmla="*/ 4623488 h 6315453"/>
                <a:gd name="connsiteX52" fmla="*/ 5774333 w 5774333"/>
                <a:gd name="connsiteY52" fmla="*/ 5232926 h 6315453"/>
                <a:gd name="connsiteX53" fmla="*/ 5676492 w 5774333"/>
                <a:gd name="connsiteY53" fmla="*/ 5306859 h 6315453"/>
                <a:gd name="connsiteX54" fmla="*/ 5426260 w 5774333"/>
                <a:gd name="connsiteY54" fmla="*/ 5486233 h 6315453"/>
                <a:gd name="connsiteX55" fmla="*/ 5300225 w 5774333"/>
                <a:gd name="connsiteY55" fmla="*/ 5576217 h 6315453"/>
                <a:gd name="connsiteX56" fmla="*/ 5170757 w 5774333"/>
                <a:gd name="connsiteY56" fmla="*/ 5666780 h 6315453"/>
                <a:gd name="connsiteX57" fmla="*/ 5038100 w 5774333"/>
                <a:gd name="connsiteY57" fmla="*/ 5756185 h 6315453"/>
                <a:gd name="connsiteX58" fmla="*/ 4901276 w 5774333"/>
                <a:gd name="connsiteY58" fmla="*/ 5843043 h 6315453"/>
                <a:gd name="connsiteX59" fmla="*/ 4614019 w 5774333"/>
                <a:gd name="connsiteY59" fmla="*/ 6006103 h 6315453"/>
                <a:gd name="connsiteX60" fmla="*/ 4305061 w 5774333"/>
                <a:gd name="connsiteY60" fmla="*/ 6144726 h 6315453"/>
                <a:gd name="connsiteX61" fmla="*/ 3632710 w 5774333"/>
                <a:gd name="connsiteY61" fmla="*/ 6304196 h 6315453"/>
                <a:gd name="connsiteX62" fmla="*/ 3459594 w 5774333"/>
                <a:gd name="connsiteY62" fmla="*/ 6314504 h 6315453"/>
                <a:gd name="connsiteX63" fmla="*/ 3416315 w 5774333"/>
                <a:gd name="connsiteY63" fmla="*/ 6315429 h 6315453"/>
                <a:gd name="connsiteX64" fmla="*/ 3373159 w 5774333"/>
                <a:gd name="connsiteY64" fmla="*/ 6315198 h 6315453"/>
                <a:gd name="connsiteX65" fmla="*/ 3330127 w 5774333"/>
                <a:gd name="connsiteY65" fmla="*/ 6314735 h 6315453"/>
                <a:gd name="connsiteX66" fmla="*/ 3288320 w 5774333"/>
                <a:gd name="connsiteY66" fmla="*/ 6313230 h 6315453"/>
                <a:gd name="connsiteX67" fmla="*/ 2954350 w 5774333"/>
                <a:gd name="connsiteY67" fmla="*/ 6288098 h 6315453"/>
                <a:gd name="connsiteX68" fmla="*/ 2622466 w 5774333"/>
                <a:gd name="connsiteY68" fmla="*/ 6232742 h 6315453"/>
                <a:gd name="connsiteX69" fmla="*/ 2296466 w 5774333"/>
                <a:gd name="connsiteY69" fmla="*/ 6146001 h 6315453"/>
                <a:gd name="connsiteX70" fmla="*/ 1672419 w 5774333"/>
                <a:gd name="connsiteY70" fmla="*/ 5885197 h 6315453"/>
                <a:gd name="connsiteX71" fmla="*/ 1146578 w 5774333"/>
                <a:gd name="connsiteY71" fmla="*/ 5479168 h 6315453"/>
                <a:gd name="connsiteX72" fmla="*/ 933372 w 5774333"/>
                <a:gd name="connsiteY72" fmla="*/ 5234810 h 6315453"/>
                <a:gd name="connsiteX73" fmla="*/ 747140 w 5774333"/>
                <a:gd name="connsiteY73" fmla="*/ 4976091 h 6315453"/>
                <a:gd name="connsiteX74" fmla="*/ 703616 w 5774333"/>
                <a:gd name="connsiteY74" fmla="*/ 4910196 h 6315453"/>
                <a:gd name="connsiteX75" fmla="*/ 662053 w 5774333"/>
                <a:gd name="connsiteY75" fmla="*/ 4846269 h 6315453"/>
                <a:gd name="connsiteX76" fmla="*/ 580033 w 5774333"/>
                <a:gd name="connsiteY76" fmla="*/ 4722352 h 6315453"/>
                <a:gd name="connsiteX77" fmla="*/ 410105 w 5774333"/>
                <a:gd name="connsiteY77" fmla="*/ 4469193 h 6315453"/>
                <a:gd name="connsiteX78" fmla="*/ 244224 w 5774333"/>
                <a:gd name="connsiteY78" fmla="*/ 4201556 h 6315453"/>
                <a:gd name="connsiteX79" fmla="*/ 169437 w 5774333"/>
                <a:gd name="connsiteY79" fmla="*/ 4059690 h 6315453"/>
                <a:gd name="connsiteX80" fmla="*/ 105929 w 5774333"/>
                <a:gd name="connsiteY80" fmla="*/ 3911221 h 6315453"/>
                <a:gd name="connsiteX81" fmla="*/ 57256 w 5774333"/>
                <a:gd name="connsiteY81" fmla="*/ 3757195 h 6315453"/>
                <a:gd name="connsiteX82" fmla="*/ 39111 w 5774333"/>
                <a:gd name="connsiteY82" fmla="*/ 3678677 h 6315453"/>
                <a:gd name="connsiteX83" fmla="*/ 31142 w 5774333"/>
                <a:gd name="connsiteY83" fmla="*/ 3639300 h 6315453"/>
                <a:gd name="connsiteX84" fmla="*/ 24521 w 5774333"/>
                <a:gd name="connsiteY84" fmla="*/ 3599809 h 6315453"/>
                <a:gd name="connsiteX85" fmla="*/ 0 w 5774333"/>
                <a:gd name="connsiteY85" fmla="*/ 3283418 h 6315453"/>
                <a:gd name="connsiteX86" fmla="*/ 68045 w 5774333"/>
                <a:gd name="connsiteY86" fmla="*/ 2666963 h 6315453"/>
                <a:gd name="connsiteX87" fmla="*/ 272546 w 5774333"/>
                <a:gd name="connsiteY87" fmla="*/ 2076334 h 6315453"/>
                <a:gd name="connsiteX88" fmla="*/ 1039300 w 5774333"/>
                <a:gd name="connsiteY88" fmla="*/ 1073307 h 6315453"/>
                <a:gd name="connsiteX89" fmla="*/ 1547733 w 5774333"/>
                <a:gd name="connsiteY89" fmla="*/ 680365 h 6315453"/>
                <a:gd name="connsiteX90" fmla="*/ 2115995 w 5774333"/>
                <a:gd name="connsiteY90" fmla="*/ 368373 h 6315453"/>
                <a:gd name="connsiteX91" fmla="*/ 3377451 w 5774333"/>
                <a:gd name="connsiteY91" fmla="*/ 24304 h 6315453"/>
                <a:gd name="connsiteX92" fmla="*/ 3707237 w 5774333"/>
                <a:gd name="connsiteY92" fmla="*/ 1489 h 631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774333" h="6315453">
                  <a:moveTo>
                    <a:pt x="3707237" y="1489"/>
                  </a:moveTo>
                  <a:cubicBezTo>
                    <a:pt x="3817502" y="-1522"/>
                    <a:pt x="3927875" y="41"/>
                    <a:pt x="4037665" y="6121"/>
                  </a:cubicBezTo>
                  <a:cubicBezTo>
                    <a:pt x="4257614" y="18745"/>
                    <a:pt x="4477439" y="49665"/>
                    <a:pt x="4692239" y="102128"/>
                  </a:cubicBezTo>
                  <a:cubicBezTo>
                    <a:pt x="4907039" y="154474"/>
                    <a:pt x="5116811" y="228592"/>
                    <a:pt x="5315059" y="324945"/>
                  </a:cubicBezTo>
                  <a:cubicBezTo>
                    <a:pt x="5463562" y="397211"/>
                    <a:pt x="5606133" y="481527"/>
                    <a:pt x="5738325" y="578286"/>
                  </a:cubicBezTo>
                  <a:lnTo>
                    <a:pt x="5774333" y="606551"/>
                  </a:lnTo>
                  <a:lnTo>
                    <a:pt x="5774333" y="975490"/>
                  </a:lnTo>
                  <a:lnTo>
                    <a:pt x="5676001" y="889749"/>
                  </a:lnTo>
                  <a:cubicBezTo>
                    <a:pt x="5522381" y="769886"/>
                    <a:pt x="5355519" y="665657"/>
                    <a:pt x="5177132" y="581926"/>
                  </a:cubicBezTo>
                  <a:cubicBezTo>
                    <a:pt x="4998867" y="497965"/>
                    <a:pt x="4810183" y="433574"/>
                    <a:pt x="4615735" y="388640"/>
                  </a:cubicBezTo>
                  <a:cubicBezTo>
                    <a:pt x="4421289" y="343591"/>
                    <a:pt x="4221446" y="317649"/>
                    <a:pt x="4020010" y="308500"/>
                  </a:cubicBezTo>
                  <a:cubicBezTo>
                    <a:pt x="3818207" y="298887"/>
                    <a:pt x="3616649" y="305257"/>
                    <a:pt x="3416315" y="328882"/>
                  </a:cubicBezTo>
                  <a:cubicBezTo>
                    <a:pt x="3216106" y="352623"/>
                    <a:pt x="3017736" y="392346"/>
                    <a:pt x="2823779" y="446545"/>
                  </a:cubicBezTo>
                  <a:cubicBezTo>
                    <a:pt x="2629699" y="500513"/>
                    <a:pt x="2440401" y="570345"/>
                    <a:pt x="2256987" y="651296"/>
                  </a:cubicBezTo>
                  <a:cubicBezTo>
                    <a:pt x="1889058" y="811461"/>
                    <a:pt x="1545527" y="1023856"/>
                    <a:pt x="1244169" y="1280374"/>
                  </a:cubicBezTo>
                  <a:cubicBezTo>
                    <a:pt x="1093982" y="1409039"/>
                    <a:pt x="954828" y="1549400"/>
                    <a:pt x="830141" y="1700184"/>
                  </a:cubicBezTo>
                  <a:cubicBezTo>
                    <a:pt x="705209" y="1850736"/>
                    <a:pt x="594989" y="2012176"/>
                    <a:pt x="502792" y="2182300"/>
                  </a:cubicBezTo>
                  <a:cubicBezTo>
                    <a:pt x="410595" y="2352308"/>
                    <a:pt x="333847" y="2530307"/>
                    <a:pt x="280637" y="2715256"/>
                  </a:cubicBezTo>
                  <a:cubicBezTo>
                    <a:pt x="227306" y="2899741"/>
                    <a:pt x="199719" y="3091521"/>
                    <a:pt x="199843" y="3283418"/>
                  </a:cubicBezTo>
                  <a:cubicBezTo>
                    <a:pt x="200946" y="3377687"/>
                    <a:pt x="210754" y="3471261"/>
                    <a:pt x="233926" y="3561593"/>
                  </a:cubicBezTo>
                  <a:cubicBezTo>
                    <a:pt x="256730" y="3652040"/>
                    <a:pt x="292162" y="3738550"/>
                    <a:pt x="334582" y="3821816"/>
                  </a:cubicBezTo>
                  <a:cubicBezTo>
                    <a:pt x="356038" y="3863392"/>
                    <a:pt x="379823" y="3904157"/>
                    <a:pt x="404834" y="3944343"/>
                  </a:cubicBezTo>
                  <a:cubicBezTo>
                    <a:pt x="430212" y="3984413"/>
                    <a:pt x="457308" y="4023905"/>
                    <a:pt x="485506" y="4062932"/>
                  </a:cubicBezTo>
                  <a:cubicBezTo>
                    <a:pt x="542639" y="4140757"/>
                    <a:pt x="606146" y="4216265"/>
                    <a:pt x="671861" y="4292120"/>
                  </a:cubicBezTo>
                  <a:cubicBezTo>
                    <a:pt x="737576" y="4368091"/>
                    <a:pt x="806234" y="4444062"/>
                    <a:pt x="873542" y="4523044"/>
                  </a:cubicBezTo>
                  <a:cubicBezTo>
                    <a:pt x="907258" y="4562419"/>
                    <a:pt x="940606" y="4602721"/>
                    <a:pt x="973831" y="4643601"/>
                  </a:cubicBezTo>
                  <a:lnTo>
                    <a:pt x="1022014" y="4702780"/>
                  </a:lnTo>
                  <a:cubicBezTo>
                    <a:pt x="1037829" y="4721658"/>
                    <a:pt x="1052910" y="4740998"/>
                    <a:pt x="1069215" y="4759411"/>
                  </a:cubicBezTo>
                  <a:cubicBezTo>
                    <a:pt x="1196477" y="4909269"/>
                    <a:pt x="1334527" y="5047199"/>
                    <a:pt x="1474784" y="5177948"/>
                  </a:cubicBezTo>
                  <a:cubicBezTo>
                    <a:pt x="1545281" y="5243033"/>
                    <a:pt x="1617003" y="5305917"/>
                    <a:pt x="1690442" y="5366255"/>
                  </a:cubicBezTo>
                  <a:cubicBezTo>
                    <a:pt x="1763881" y="5426591"/>
                    <a:pt x="1838668" y="5484959"/>
                    <a:pt x="1916276" y="5539852"/>
                  </a:cubicBezTo>
                  <a:cubicBezTo>
                    <a:pt x="2070877" y="5649872"/>
                    <a:pt x="2237617" y="5748194"/>
                    <a:pt x="2420784" y="5814437"/>
                  </a:cubicBezTo>
                  <a:cubicBezTo>
                    <a:pt x="2512124" y="5847559"/>
                    <a:pt x="2606773" y="5872921"/>
                    <a:pt x="2703015" y="5892029"/>
                  </a:cubicBezTo>
                  <a:cubicBezTo>
                    <a:pt x="2727168" y="5896546"/>
                    <a:pt x="2751075" y="5901758"/>
                    <a:pt x="2775350" y="5905695"/>
                  </a:cubicBezTo>
                  <a:lnTo>
                    <a:pt x="2848299" y="5917161"/>
                  </a:lnTo>
                  <a:cubicBezTo>
                    <a:pt x="2897218" y="5923298"/>
                    <a:pt x="2946136" y="5929784"/>
                    <a:pt x="2995544" y="5933605"/>
                  </a:cubicBezTo>
                  <a:cubicBezTo>
                    <a:pt x="3020188" y="5935806"/>
                    <a:pt x="3044831" y="5937891"/>
                    <a:pt x="3069596" y="5938933"/>
                  </a:cubicBezTo>
                  <a:cubicBezTo>
                    <a:pt x="3094362" y="5940090"/>
                    <a:pt x="3119005" y="5941943"/>
                    <a:pt x="3143894" y="5942639"/>
                  </a:cubicBezTo>
                  <a:lnTo>
                    <a:pt x="3218436" y="5944260"/>
                  </a:lnTo>
                  <a:cubicBezTo>
                    <a:pt x="3243201" y="5944838"/>
                    <a:pt x="3268212" y="5944029"/>
                    <a:pt x="3293101" y="5943913"/>
                  </a:cubicBezTo>
                  <a:lnTo>
                    <a:pt x="3330494" y="5943565"/>
                  </a:lnTo>
                  <a:cubicBezTo>
                    <a:pt x="3342632" y="5943218"/>
                    <a:pt x="3354524" y="5942523"/>
                    <a:pt x="3366540" y="5942059"/>
                  </a:cubicBezTo>
                  <a:cubicBezTo>
                    <a:pt x="3378554" y="5941480"/>
                    <a:pt x="3390570" y="5941134"/>
                    <a:pt x="3402462" y="5940323"/>
                  </a:cubicBezTo>
                  <a:lnTo>
                    <a:pt x="3438262" y="5937543"/>
                  </a:lnTo>
                  <a:cubicBezTo>
                    <a:pt x="3485954" y="5933953"/>
                    <a:pt x="3533279" y="5927931"/>
                    <a:pt x="3580236" y="5920982"/>
                  </a:cubicBezTo>
                  <a:cubicBezTo>
                    <a:pt x="3768185" y="5891567"/>
                    <a:pt x="3948901" y="5834010"/>
                    <a:pt x="4121034" y="5753290"/>
                  </a:cubicBezTo>
                  <a:cubicBezTo>
                    <a:pt x="4293782" y="5673497"/>
                    <a:pt x="4458191" y="5571353"/>
                    <a:pt x="4620639" y="5459364"/>
                  </a:cubicBezTo>
                  <a:cubicBezTo>
                    <a:pt x="4661221" y="5431455"/>
                    <a:pt x="4701557" y="5402271"/>
                    <a:pt x="4741771" y="5372971"/>
                  </a:cubicBezTo>
                  <a:cubicBezTo>
                    <a:pt x="4782230" y="5343672"/>
                    <a:pt x="4822566" y="5313908"/>
                    <a:pt x="4862901" y="5283682"/>
                  </a:cubicBezTo>
                  <a:lnTo>
                    <a:pt x="5108229" y="5098386"/>
                  </a:lnTo>
                  <a:cubicBezTo>
                    <a:pt x="5276563" y="4972270"/>
                    <a:pt x="5446489" y="4854838"/>
                    <a:pt x="5612493" y="4739724"/>
                  </a:cubicBezTo>
                  <a:lnTo>
                    <a:pt x="5774333" y="4623488"/>
                  </a:lnTo>
                  <a:lnTo>
                    <a:pt x="5774333" y="5232926"/>
                  </a:lnTo>
                  <a:lnTo>
                    <a:pt x="5676492" y="5306859"/>
                  </a:lnTo>
                  <a:cubicBezTo>
                    <a:pt x="5592693" y="5367905"/>
                    <a:pt x="5508955" y="5427286"/>
                    <a:pt x="5426260" y="5486233"/>
                  </a:cubicBezTo>
                  <a:lnTo>
                    <a:pt x="5300225" y="5576217"/>
                  </a:lnTo>
                  <a:cubicBezTo>
                    <a:pt x="5257559" y="5606443"/>
                    <a:pt x="5214525" y="5636901"/>
                    <a:pt x="5170757" y="5666780"/>
                  </a:cubicBezTo>
                  <a:cubicBezTo>
                    <a:pt x="5127110" y="5696775"/>
                    <a:pt x="5082973" y="5726654"/>
                    <a:pt x="5038100" y="5756185"/>
                  </a:cubicBezTo>
                  <a:cubicBezTo>
                    <a:pt x="4993106" y="5785486"/>
                    <a:pt x="4947743" y="5814553"/>
                    <a:pt x="4901276" y="5843043"/>
                  </a:cubicBezTo>
                  <a:cubicBezTo>
                    <a:pt x="4808835" y="5900136"/>
                    <a:pt x="4713449" y="5955494"/>
                    <a:pt x="4614019" y="6006103"/>
                  </a:cubicBezTo>
                  <a:cubicBezTo>
                    <a:pt x="4514711" y="6056943"/>
                    <a:pt x="4411971" y="6104192"/>
                    <a:pt x="4305061" y="6144726"/>
                  </a:cubicBezTo>
                  <a:cubicBezTo>
                    <a:pt x="4092223" y="6226952"/>
                    <a:pt x="3863569" y="6282424"/>
                    <a:pt x="3632710" y="6304196"/>
                  </a:cubicBezTo>
                  <a:cubicBezTo>
                    <a:pt x="3574964" y="6309408"/>
                    <a:pt x="3517218" y="6313345"/>
                    <a:pt x="3459594" y="6314504"/>
                  </a:cubicBezTo>
                  <a:lnTo>
                    <a:pt x="3416315" y="6315429"/>
                  </a:lnTo>
                  <a:cubicBezTo>
                    <a:pt x="3401971" y="6315546"/>
                    <a:pt x="3387505" y="6315198"/>
                    <a:pt x="3373159" y="6315198"/>
                  </a:cubicBezTo>
                  <a:lnTo>
                    <a:pt x="3330127" y="6314735"/>
                  </a:lnTo>
                  <a:lnTo>
                    <a:pt x="3288320" y="6313230"/>
                  </a:lnTo>
                  <a:cubicBezTo>
                    <a:pt x="3176996" y="6309870"/>
                    <a:pt x="3065428" y="6301533"/>
                    <a:pt x="2954350" y="6288098"/>
                  </a:cubicBezTo>
                  <a:cubicBezTo>
                    <a:pt x="2843150" y="6275360"/>
                    <a:pt x="2732194" y="6257061"/>
                    <a:pt x="2622466" y="6232742"/>
                  </a:cubicBezTo>
                  <a:cubicBezTo>
                    <a:pt x="2512859" y="6208190"/>
                    <a:pt x="2404110" y="6179122"/>
                    <a:pt x="2296466" y="6146001"/>
                  </a:cubicBezTo>
                  <a:cubicBezTo>
                    <a:pt x="2081544" y="6079179"/>
                    <a:pt x="1869073" y="5996027"/>
                    <a:pt x="1672419" y="5885197"/>
                  </a:cubicBezTo>
                  <a:cubicBezTo>
                    <a:pt x="1475643" y="5774599"/>
                    <a:pt x="1299954" y="5634353"/>
                    <a:pt x="1146578" y="5479168"/>
                  </a:cubicBezTo>
                  <a:cubicBezTo>
                    <a:pt x="1069461" y="5401692"/>
                    <a:pt x="999333" y="5319235"/>
                    <a:pt x="933372" y="5234810"/>
                  </a:cubicBezTo>
                  <a:cubicBezTo>
                    <a:pt x="867781" y="5150038"/>
                    <a:pt x="805375" y="5063991"/>
                    <a:pt x="747140" y="4976091"/>
                  </a:cubicBezTo>
                  <a:cubicBezTo>
                    <a:pt x="732182" y="4954319"/>
                    <a:pt x="718082" y="4932199"/>
                    <a:pt x="703616" y="4910196"/>
                  </a:cubicBezTo>
                  <a:lnTo>
                    <a:pt x="662053" y="4846269"/>
                  </a:lnTo>
                  <a:cubicBezTo>
                    <a:pt x="635449" y="4804925"/>
                    <a:pt x="607864" y="4763928"/>
                    <a:pt x="580033" y="4722352"/>
                  </a:cubicBezTo>
                  <a:lnTo>
                    <a:pt x="410105" y="4469193"/>
                  </a:lnTo>
                  <a:cubicBezTo>
                    <a:pt x="353095" y="4382915"/>
                    <a:pt x="296820" y="4294089"/>
                    <a:pt x="244224" y="4201556"/>
                  </a:cubicBezTo>
                  <a:cubicBezTo>
                    <a:pt x="217987" y="4155232"/>
                    <a:pt x="192609" y="4108098"/>
                    <a:pt x="169437" y="4059690"/>
                  </a:cubicBezTo>
                  <a:cubicBezTo>
                    <a:pt x="146388" y="4011165"/>
                    <a:pt x="124932" y="3961715"/>
                    <a:pt x="105929" y="3911221"/>
                  </a:cubicBezTo>
                  <a:cubicBezTo>
                    <a:pt x="87293" y="3860613"/>
                    <a:pt x="70742" y="3809309"/>
                    <a:pt x="57256" y="3757195"/>
                  </a:cubicBezTo>
                  <a:cubicBezTo>
                    <a:pt x="50881" y="3731138"/>
                    <a:pt x="44383" y="3704965"/>
                    <a:pt x="39111" y="3678677"/>
                  </a:cubicBezTo>
                  <a:lnTo>
                    <a:pt x="31142" y="3639300"/>
                  </a:lnTo>
                  <a:lnTo>
                    <a:pt x="24521" y="3599809"/>
                  </a:lnTo>
                  <a:cubicBezTo>
                    <a:pt x="7234" y="3494423"/>
                    <a:pt x="0" y="3388457"/>
                    <a:pt x="0" y="3283418"/>
                  </a:cubicBezTo>
                  <a:cubicBezTo>
                    <a:pt x="491" y="3076698"/>
                    <a:pt x="23418" y="2869978"/>
                    <a:pt x="68045" y="2666963"/>
                  </a:cubicBezTo>
                  <a:cubicBezTo>
                    <a:pt x="112550" y="2464064"/>
                    <a:pt x="180717" y="2265104"/>
                    <a:pt x="272546" y="2076334"/>
                  </a:cubicBezTo>
                  <a:cubicBezTo>
                    <a:pt x="457062" y="1698794"/>
                    <a:pt x="724457" y="1360978"/>
                    <a:pt x="1039300" y="1073307"/>
                  </a:cubicBezTo>
                  <a:cubicBezTo>
                    <a:pt x="1197090" y="929472"/>
                    <a:pt x="1367630" y="798259"/>
                    <a:pt x="1547733" y="680365"/>
                  </a:cubicBezTo>
                  <a:cubicBezTo>
                    <a:pt x="1728081" y="562587"/>
                    <a:pt x="1917870" y="457663"/>
                    <a:pt x="2115995" y="368373"/>
                  </a:cubicBezTo>
                  <a:cubicBezTo>
                    <a:pt x="2512737" y="191070"/>
                    <a:pt x="2939883" y="73870"/>
                    <a:pt x="3377451" y="24304"/>
                  </a:cubicBezTo>
                  <a:cubicBezTo>
                    <a:pt x="3486812" y="12086"/>
                    <a:pt x="3596971" y="4500"/>
                    <a:pt x="3707237" y="148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EC18CE1F-9DF1-47AF-9E66-6CE348AC2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464911 h 6229400"/>
                <a:gd name="connsiteX4" fmla="*/ 5660063 w 5769111"/>
                <a:gd name="connsiteY4" fmla="*/ 1328105 h 6229400"/>
                <a:gd name="connsiteX5" fmla="*/ 4910471 w 5769111"/>
                <a:gd name="connsiteY5" fmla="*/ 781599 h 6229400"/>
                <a:gd name="connsiteX6" fmla="*/ 3882695 w 5769111"/>
                <a:gd name="connsiteY6" fmla="*/ 579048 h 6229400"/>
                <a:gd name="connsiteX7" fmla="*/ 2683153 w 5769111"/>
                <a:gd name="connsiteY7" fmla="*/ 797003 h 6229400"/>
                <a:gd name="connsiteX8" fmla="*/ 1617493 w 5769111"/>
                <a:gd name="connsiteY8" fmla="*/ 1395738 h 6229400"/>
                <a:gd name="connsiteX9" fmla="*/ 880408 w 5769111"/>
                <a:gd name="connsiteY9" fmla="*/ 2259099 h 6229400"/>
                <a:gd name="connsiteX10" fmla="*/ 613135 w 5769111"/>
                <a:gd name="connsiteY10" fmla="*/ 3263863 h 6229400"/>
                <a:gd name="connsiteX11" fmla="*/ 1055484 w 5769111"/>
                <a:gd name="connsiteY11" fmla="*/ 4196825 h 6229400"/>
                <a:gd name="connsiteX12" fmla="*/ 1278376 w 5769111"/>
                <a:gd name="connsiteY12" fmla="*/ 4492950 h 6229400"/>
                <a:gd name="connsiteX13" fmla="*/ 3369851 w 5769111"/>
                <a:gd name="connsiteY13" fmla="*/ 5650468 h 6229400"/>
                <a:gd name="connsiteX14" fmla="*/ 4957551 w 5769111"/>
                <a:gd name="connsiteY14" fmla="*/ 4938355 h 6229400"/>
                <a:gd name="connsiteX15" fmla="*/ 5150773 w 5769111"/>
                <a:gd name="connsiteY15" fmla="*/ 4796950 h 6229400"/>
                <a:gd name="connsiteX16" fmla="*/ 5747247 w 5769111"/>
                <a:gd name="connsiteY16" fmla="*/ 4338176 h 6229400"/>
                <a:gd name="connsiteX17" fmla="*/ 5769111 w 5769111"/>
                <a:gd name="connsiteY17" fmla="*/ 4318497 h 6229400"/>
                <a:gd name="connsiteX18" fmla="*/ 5769111 w 5769111"/>
                <a:gd name="connsiteY18" fmla="*/ 5074612 h 6229400"/>
                <a:gd name="connsiteX19" fmla="*/ 5636252 w 5769111"/>
                <a:gd name="connsiteY19" fmla="*/ 5174208 h 6229400"/>
                <a:gd name="connsiteX20" fmla="*/ 5334922 w 5769111"/>
                <a:gd name="connsiteY20" fmla="*/ 5394528 h 6229400"/>
                <a:gd name="connsiteX21" fmla="*/ 3369727 w 5769111"/>
                <a:gd name="connsiteY21" fmla="*/ 6229400 h 6229400"/>
                <a:gd name="connsiteX22" fmla="*/ 771046 w 5769111"/>
                <a:gd name="connsiteY22" fmla="*/ 4817913 h 6229400"/>
                <a:gd name="connsiteX23" fmla="*/ 0 w 5769111"/>
                <a:gd name="connsiteY23" fmla="*/ 3263748 h 6229400"/>
                <a:gd name="connsiteX24" fmla="*/ 3882695 w 5769111"/>
                <a:gd name="connsiteY24"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69111" h="6229400">
                  <a:moveTo>
                    <a:pt x="3882695" y="0"/>
                  </a:moveTo>
                  <a:cubicBezTo>
                    <a:pt x="4601253" y="0"/>
                    <a:pt x="5210727" y="205477"/>
                    <a:pt x="5691883" y="557381"/>
                  </a:cubicBezTo>
                  <a:lnTo>
                    <a:pt x="5769111" y="620523"/>
                  </a:lnTo>
                  <a:lnTo>
                    <a:pt x="5769111" y="1464911"/>
                  </a:lnTo>
                  <a:lnTo>
                    <a:pt x="5660063" y="1328105"/>
                  </a:lnTo>
                  <a:cubicBezTo>
                    <a:pt x="5449800" y="1091506"/>
                    <a:pt x="5197607" y="907600"/>
                    <a:pt x="4910471" y="781599"/>
                  </a:cubicBezTo>
                  <a:cubicBezTo>
                    <a:pt x="4604088" y="647260"/>
                    <a:pt x="4258349" y="579048"/>
                    <a:pt x="3882695" y="579048"/>
                  </a:cubicBezTo>
                  <a:cubicBezTo>
                    <a:pt x="3484238" y="579048"/>
                    <a:pt x="3080631" y="652240"/>
                    <a:pt x="2683153" y="797003"/>
                  </a:cubicBezTo>
                  <a:cubicBezTo>
                    <a:pt x="2296098" y="937595"/>
                    <a:pt x="1927678" y="1144662"/>
                    <a:pt x="1617493" y="1395738"/>
                  </a:cubicBezTo>
                  <a:cubicBezTo>
                    <a:pt x="1301915" y="1651098"/>
                    <a:pt x="1053890" y="1941665"/>
                    <a:pt x="880408" y="2259099"/>
                  </a:cubicBezTo>
                  <a:cubicBezTo>
                    <a:pt x="703125" y="2583597"/>
                    <a:pt x="613135" y="2921645"/>
                    <a:pt x="613135" y="3263863"/>
                  </a:cubicBezTo>
                  <a:cubicBezTo>
                    <a:pt x="613135" y="3608512"/>
                    <a:pt x="756702" y="3809789"/>
                    <a:pt x="1055484" y="4196825"/>
                  </a:cubicBezTo>
                  <a:cubicBezTo>
                    <a:pt x="1127574" y="4290167"/>
                    <a:pt x="1202116" y="4386753"/>
                    <a:pt x="1278376" y="4492950"/>
                  </a:cubicBezTo>
                  <a:cubicBezTo>
                    <a:pt x="1861105" y="5304313"/>
                    <a:pt x="2486623" y="5650468"/>
                    <a:pt x="3369851" y="5650468"/>
                  </a:cubicBezTo>
                  <a:cubicBezTo>
                    <a:pt x="3949515" y="5650468"/>
                    <a:pt x="4374822" y="5368471"/>
                    <a:pt x="4957551" y="4938355"/>
                  </a:cubicBezTo>
                  <a:cubicBezTo>
                    <a:pt x="5022653" y="4890293"/>
                    <a:pt x="5087755" y="4842811"/>
                    <a:pt x="5150773" y="4796950"/>
                  </a:cubicBezTo>
                  <a:cubicBezTo>
                    <a:pt x="5364254" y="4641404"/>
                    <a:pt x="5570313" y="4491241"/>
                    <a:pt x="5747247" y="4338176"/>
                  </a:cubicBezTo>
                  <a:lnTo>
                    <a:pt x="5769111" y="4318497"/>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5BD26A8C-8D1D-41E6-A71E-FE9AC75F3F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675390 h 6229400"/>
                <a:gd name="connsiteX4" fmla="*/ 5711488 w 5769111"/>
                <a:gd name="connsiteY4" fmla="*/ 1585205 h 6229400"/>
                <a:gd name="connsiteX5" fmla="*/ 5566027 w 5769111"/>
                <a:gd name="connsiteY5" fmla="*/ 1402571 h 6229400"/>
                <a:gd name="connsiteX6" fmla="*/ 4858734 w 5769111"/>
                <a:gd name="connsiteY6" fmla="*/ 886639 h 6229400"/>
                <a:gd name="connsiteX7" fmla="*/ 3882695 w 5769111"/>
                <a:gd name="connsiteY7" fmla="*/ 694858 h 6229400"/>
                <a:gd name="connsiteX8" fmla="*/ 2727046 w 5769111"/>
                <a:gd name="connsiteY8" fmla="*/ 905053 h 6229400"/>
                <a:gd name="connsiteX9" fmla="*/ 1697186 w 5769111"/>
                <a:gd name="connsiteY9" fmla="*/ 1483638 h 6229400"/>
                <a:gd name="connsiteX10" fmla="*/ 989279 w 5769111"/>
                <a:gd name="connsiteY10" fmla="*/ 2312139 h 6229400"/>
                <a:gd name="connsiteX11" fmla="*/ 735615 w 5769111"/>
                <a:gd name="connsiteY11" fmla="*/ 3263863 h 6229400"/>
                <a:gd name="connsiteX12" fmla="*/ 1154424 w 5769111"/>
                <a:gd name="connsiteY12" fmla="*/ 4128614 h 6229400"/>
                <a:gd name="connsiteX13" fmla="*/ 1379768 w 5769111"/>
                <a:gd name="connsiteY13" fmla="*/ 4427981 h 6229400"/>
                <a:gd name="connsiteX14" fmla="*/ 2239456 w 5769111"/>
                <a:gd name="connsiteY14" fmla="*/ 5256947 h 6229400"/>
                <a:gd name="connsiteX15" fmla="*/ 3369727 w 5769111"/>
                <a:gd name="connsiteY15" fmla="*/ 5534658 h 6229400"/>
                <a:gd name="connsiteX16" fmla="*/ 4096760 w 5769111"/>
                <a:gd name="connsiteY16" fmla="*/ 5357817 h 6229400"/>
                <a:gd name="connsiteX17" fmla="*/ 4881905 w 5769111"/>
                <a:gd name="connsiteY17" fmla="*/ 4847212 h 6229400"/>
                <a:gd name="connsiteX18" fmla="*/ 5075739 w 5769111"/>
                <a:gd name="connsiteY18" fmla="*/ 4705346 h 6229400"/>
                <a:gd name="connsiteX19" fmla="*/ 5759930 w 5769111"/>
                <a:gd name="connsiteY19" fmla="*/ 4166809 h 6229400"/>
                <a:gd name="connsiteX20" fmla="*/ 5769111 w 5769111"/>
                <a:gd name="connsiteY20" fmla="*/ 4157764 h 6229400"/>
                <a:gd name="connsiteX21" fmla="*/ 5769111 w 5769111"/>
                <a:gd name="connsiteY21" fmla="*/ 5074612 h 6229400"/>
                <a:gd name="connsiteX22" fmla="*/ 5636252 w 5769111"/>
                <a:gd name="connsiteY22" fmla="*/ 5174208 h 6229400"/>
                <a:gd name="connsiteX23" fmla="*/ 5334922 w 5769111"/>
                <a:gd name="connsiteY23" fmla="*/ 5394528 h 6229400"/>
                <a:gd name="connsiteX24" fmla="*/ 3369727 w 5769111"/>
                <a:gd name="connsiteY24" fmla="*/ 6229400 h 6229400"/>
                <a:gd name="connsiteX25" fmla="*/ 771046 w 5769111"/>
                <a:gd name="connsiteY25" fmla="*/ 4817913 h 6229400"/>
                <a:gd name="connsiteX26" fmla="*/ 0 w 5769111"/>
                <a:gd name="connsiteY26" fmla="*/ 3263748 h 6229400"/>
                <a:gd name="connsiteX27" fmla="*/ 3882695 w 5769111"/>
                <a:gd name="connsiteY27"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769111" h="6229400">
                  <a:moveTo>
                    <a:pt x="3882695" y="0"/>
                  </a:moveTo>
                  <a:cubicBezTo>
                    <a:pt x="4601253" y="0"/>
                    <a:pt x="5210727" y="205477"/>
                    <a:pt x="5691883" y="557381"/>
                  </a:cubicBezTo>
                  <a:lnTo>
                    <a:pt x="5769111" y="620523"/>
                  </a:lnTo>
                  <a:lnTo>
                    <a:pt x="5769111" y="1675390"/>
                  </a:lnTo>
                  <a:lnTo>
                    <a:pt x="5711488" y="1585205"/>
                  </a:lnTo>
                  <a:cubicBezTo>
                    <a:pt x="5665942" y="1521390"/>
                    <a:pt x="5617428" y="1460432"/>
                    <a:pt x="5566027" y="1402571"/>
                  </a:cubicBezTo>
                  <a:cubicBezTo>
                    <a:pt x="5367411" y="1179058"/>
                    <a:pt x="5129563" y="1005460"/>
                    <a:pt x="4858734" y="886639"/>
                  </a:cubicBezTo>
                  <a:cubicBezTo>
                    <a:pt x="4568779" y="759363"/>
                    <a:pt x="4240327" y="694858"/>
                    <a:pt x="3882695" y="694858"/>
                  </a:cubicBezTo>
                  <a:cubicBezTo>
                    <a:pt x="3504835" y="694858"/>
                    <a:pt x="3105151" y="767471"/>
                    <a:pt x="2727046" y="905053"/>
                  </a:cubicBezTo>
                  <a:cubicBezTo>
                    <a:pt x="2352985" y="1041013"/>
                    <a:pt x="1996826" y="1241132"/>
                    <a:pt x="1697186" y="1483638"/>
                  </a:cubicBezTo>
                  <a:cubicBezTo>
                    <a:pt x="1397913" y="1725796"/>
                    <a:pt x="1153199" y="2012308"/>
                    <a:pt x="989279" y="2312139"/>
                  </a:cubicBezTo>
                  <a:cubicBezTo>
                    <a:pt x="820946" y="2620077"/>
                    <a:pt x="735615" y="2940290"/>
                    <a:pt x="735615" y="3263863"/>
                  </a:cubicBezTo>
                  <a:cubicBezTo>
                    <a:pt x="735615" y="3573074"/>
                    <a:pt x="863980" y="3752464"/>
                    <a:pt x="1154424" y="4128614"/>
                  </a:cubicBezTo>
                  <a:cubicBezTo>
                    <a:pt x="1227127" y="4222767"/>
                    <a:pt x="1302282" y="4320162"/>
                    <a:pt x="1379768" y="4427981"/>
                  </a:cubicBezTo>
                  <a:cubicBezTo>
                    <a:pt x="1653784" y="4809458"/>
                    <a:pt x="1934912" y="5080685"/>
                    <a:pt x="2239456" y="5256947"/>
                  </a:cubicBezTo>
                  <a:cubicBezTo>
                    <a:pt x="2562268" y="5443863"/>
                    <a:pt x="2932037" y="5534658"/>
                    <a:pt x="3369727" y="5534658"/>
                  </a:cubicBezTo>
                  <a:cubicBezTo>
                    <a:pt x="3618120" y="5534658"/>
                    <a:pt x="3849103" y="5478491"/>
                    <a:pt x="4096760" y="5357817"/>
                  </a:cubicBezTo>
                  <a:cubicBezTo>
                    <a:pt x="4351037" y="5233901"/>
                    <a:pt x="4602740" y="5053238"/>
                    <a:pt x="4881905" y="4847212"/>
                  </a:cubicBezTo>
                  <a:cubicBezTo>
                    <a:pt x="4947375" y="4798920"/>
                    <a:pt x="5012599" y="4751322"/>
                    <a:pt x="5075739" y="4705346"/>
                  </a:cubicBezTo>
                  <a:cubicBezTo>
                    <a:pt x="5327320" y="4521990"/>
                    <a:pt x="5568418" y="4346256"/>
                    <a:pt x="5759930" y="4166809"/>
                  </a:cubicBezTo>
                  <a:lnTo>
                    <a:pt x="5769111" y="4157764"/>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Graphic 6" descr="握手">
            <a:extLst>
              <a:ext uri="{FF2B5EF4-FFF2-40B4-BE49-F238E27FC236}">
                <a16:creationId xmlns:a16="http://schemas.microsoft.com/office/drawing/2014/main" id="{A4874344-1391-837C-0514-549CD704941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21726" y="1629089"/>
            <a:ext cx="3620021" cy="3620021"/>
          </a:xfrm>
          <a:prstGeom prst="rect">
            <a:avLst/>
          </a:prstGeom>
        </p:spPr>
      </p:pic>
    </p:spTree>
    <p:extLst>
      <p:ext uri="{BB962C8B-B14F-4D97-AF65-F5344CB8AC3E}">
        <p14:creationId xmlns:p14="http://schemas.microsoft.com/office/powerpoint/2010/main" val="34171605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7B831B6F-405A-4B47-B9BB-5CA88F285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Target Audience">
            <a:extLst>
              <a:ext uri="{FF2B5EF4-FFF2-40B4-BE49-F238E27FC236}">
                <a16:creationId xmlns:a16="http://schemas.microsoft.com/office/drawing/2014/main" id="{85AB32FF-CF74-9433-27EB-6E297F7E460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4988" y="1744515"/>
            <a:ext cx="3368969" cy="3368969"/>
          </a:xfrm>
          <a:prstGeom prst="rect">
            <a:avLst/>
          </a:prstGeom>
        </p:spPr>
      </p:pic>
      <p:sp>
        <p:nvSpPr>
          <p:cNvPr id="25" name="Freeform: Shape 24">
            <a:extLst>
              <a:ext uri="{FF2B5EF4-FFF2-40B4-BE49-F238E27FC236}">
                <a16:creationId xmlns:a16="http://schemas.microsoft.com/office/drawing/2014/main" id="{15109354-9C5D-4F8C-B0E6-D1043C7BF2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9992" y="0"/>
            <a:ext cx="7562008" cy="6858000"/>
          </a:xfrm>
          <a:custGeom>
            <a:avLst/>
            <a:gdLst>
              <a:gd name="connsiteX0" fmla="*/ 7529613 w 7529613"/>
              <a:gd name="connsiteY0" fmla="*/ 0 h 6858000"/>
              <a:gd name="connsiteX1" fmla="*/ 1222331 w 7529613"/>
              <a:gd name="connsiteY1" fmla="*/ 0 h 6858000"/>
              <a:gd name="connsiteX2" fmla="*/ 1126483 w 7529613"/>
              <a:gd name="connsiteY2" fmla="*/ 148742 h 6858000"/>
              <a:gd name="connsiteX3" fmla="*/ 767554 w 7529613"/>
              <a:gd name="connsiteY3" fmla="*/ 819975 h 6858000"/>
              <a:gd name="connsiteX4" fmla="*/ 742103 w 7529613"/>
              <a:gd name="connsiteY4" fmla="*/ 854514 h 6858000"/>
              <a:gd name="connsiteX5" fmla="*/ 785881 w 7529613"/>
              <a:gd name="connsiteY5" fmla="*/ 750263 h 6858000"/>
              <a:gd name="connsiteX6" fmla="*/ 978978 w 7529613"/>
              <a:gd name="connsiteY6" fmla="*/ 331786 h 6858000"/>
              <a:gd name="connsiteX7" fmla="*/ 1155717 w 7529613"/>
              <a:gd name="connsiteY7" fmla="*/ 0 h 6858000"/>
              <a:gd name="connsiteX8" fmla="*/ 1098249 w 7529613"/>
              <a:gd name="connsiteY8" fmla="*/ 0 h 6858000"/>
              <a:gd name="connsiteX9" fmla="*/ 991458 w 7529613"/>
              <a:gd name="connsiteY9" fmla="*/ 196614 h 6858000"/>
              <a:gd name="connsiteX10" fmla="*/ 493941 w 7529613"/>
              <a:gd name="connsiteY10" fmla="*/ 1371196 h 6858000"/>
              <a:gd name="connsiteX11" fmla="*/ 46485 w 7529613"/>
              <a:gd name="connsiteY11" fmla="*/ 3331516 h 6858000"/>
              <a:gd name="connsiteX12" fmla="*/ 12252 w 7529613"/>
              <a:gd name="connsiteY12" fmla="*/ 4357388 h 6858000"/>
              <a:gd name="connsiteX13" fmla="*/ 170821 w 7529613"/>
              <a:gd name="connsiteY13" fmla="*/ 5552906 h 6858000"/>
              <a:gd name="connsiteX14" fmla="*/ 537265 w 7529613"/>
              <a:gd name="connsiteY14" fmla="*/ 6828295 h 6858000"/>
              <a:gd name="connsiteX15" fmla="*/ 549692 w 7529613"/>
              <a:gd name="connsiteY15" fmla="*/ 6858000 h 6858000"/>
              <a:gd name="connsiteX16" fmla="*/ 602234 w 7529613"/>
              <a:gd name="connsiteY16" fmla="*/ 6858000 h 6858000"/>
              <a:gd name="connsiteX17" fmla="*/ 595414 w 7529613"/>
              <a:gd name="connsiteY17" fmla="*/ 6841549 h 6858000"/>
              <a:gd name="connsiteX18" fmla="*/ 364260 w 7529613"/>
              <a:gd name="connsiteY18" fmla="*/ 6142729 h 6858000"/>
              <a:gd name="connsiteX19" fmla="*/ 213071 w 7529613"/>
              <a:gd name="connsiteY19" fmla="*/ 5513923 h 6858000"/>
              <a:gd name="connsiteX20" fmla="*/ 211290 w 7529613"/>
              <a:gd name="connsiteY20" fmla="*/ 5480401 h 6858000"/>
              <a:gd name="connsiteX21" fmla="*/ 311446 w 7529613"/>
              <a:gd name="connsiteY21" fmla="*/ 5830359 h 6858000"/>
              <a:gd name="connsiteX22" fmla="*/ 622963 w 7529613"/>
              <a:gd name="connsiteY22" fmla="*/ 6670527 h 6858000"/>
              <a:gd name="connsiteX23" fmla="*/ 710464 w 7529613"/>
              <a:gd name="connsiteY23" fmla="*/ 6858000 h 6858000"/>
              <a:gd name="connsiteX24" fmla="*/ 7529613 w 7529613"/>
              <a:gd name="connsiteY2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529613" h="6858000">
                <a:moveTo>
                  <a:pt x="7529613" y="0"/>
                </a:moveTo>
                <a:lnTo>
                  <a:pt x="1222331" y="0"/>
                </a:lnTo>
                <a:lnTo>
                  <a:pt x="1126483" y="148742"/>
                </a:lnTo>
                <a:cubicBezTo>
                  <a:pt x="995323" y="365513"/>
                  <a:pt x="876174" y="589569"/>
                  <a:pt x="767554" y="819975"/>
                </a:cubicBezTo>
                <a:cubicBezTo>
                  <a:pt x="762210" y="833492"/>
                  <a:pt x="753441" y="845393"/>
                  <a:pt x="742103" y="854514"/>
                </a:cubicBezTo>
                <a:cubicBezTo>
                  <a:pt x="756737" y="819849"/>
                  <a:pt x="770991" y="784928"/>
                  <a:pt x="785881" y="750263"/>
                </a:cubicBezTo>
                <a:cubicBezTo>
                  <a:pt x="846713" y="608712"/>
                  <a:pt x="910948" y="469145"/>
                  <a:pt x="978978" y="331786"/>
                </a:cubicBezTo>
                <a:lnTo>
                  <a:pt x="1155717" y="0"/>
                </a:lnTo>
                <a:lnTo>
                  <a:pt x="1098249" y="0"/>
                </a:lnTo>
                <a:lnTo>
                  <a:pt x="991458" y="196614"/>
                </a:lnTo>
                <a:cubicBezTo>
                  <a:pt x="797017" y="573253"/>
                  <a:pt x="633548" y="966066"/>
                  <a:pt x="493941" y="1371196"/>
                </a:cubicBezTo>
                <a:cubicBezTo>
                  <a:pt x="276630" y="2007265"/>
                  <a:pt x="126659" y="2664286"/>
                  <a:pt x="46485" y="3331516"/>
                </a:cubicBezTo>
                <a:cubicBezTo>
                  <a:pt x="4488" y="3672965"/>
                  <a:pt x="-14219" y="4013908"/>
                  <a:pt x="12252" y="4357388"/>
                </a:cubicBezTo>
                <a:cubicBezTo>
                  <a:pt x="43558" y="4758899"/>
                  <a:pt x="90773" y="5157998"/>
                  <a:pt x="170821" y="5552906"/>
                </a:cubicBezTo>
                <a:cubicBezTo>
                  <a:pt x="259109" y="5988893"/>
                  <a:pt x="378967" y="6414594"/>
                  <a:pt x="537265" y="6828295"/>
                </a:cubicBezTo>
                <a:lnTo>
                  <a:pt x="549692" y="6858000"/>
                </a:lnTo>
                <a:lnTo>
                  <a:pt x="602234" y="6858000"/>
                </a:lnTo>
                <a:lnTo>
                  <a:pt x="595414" y="6841549"/>
                </a:lnTo>
                <a:cubicBezTo>
                  <a:pt x="507884" y="6614016"/>
                  <a:pt x="431296" y="6380817"/>
                  <a:pt x="364260" y="6142729"/>
                </a:cubicBezTo>
                <a:cubicBezTo>
                  <a:pt x="305974" y="5935370"/>
                  <a:pt x="262958" y="5723695"/>
                  <a:pt x="213071" y="5513923"/>
                </a:cubicBezTo>
                <a:cubicBezTo>
                  <a:pt x="211892" y="5502788"/>
                  <a:pt x="211299" y="5491601"/>
                  <a:pt x="211290" y="5480401"/>
                </a:cubicBezTo>
                <a:cubicBezTo>
                  <a:pt x="247814" y="5607635"/>
                  <a:pt x="276958" y="5719759"/>
                  <a:pt x="311446" y="5830359"/>
                </a:cubicBezTo>
                <a:cubicBezTo>
                  <a:pt x="401357" y="6118381"/>
                  <a:pt x="505060" y="6398531"/>
                  <a:pt x="622963" y="6670527"/>
                </a:cubicBezTo>
                <a:lnTo>
                  <a:pt x="710464" y="6858000"/>
                </a:lnTo>
                <a:lnTo>
                  <a:pt x="7529613" y="6858000"/>
                </a:lnTo>
                <a:close/>
              </a:path>
            </a:pathLst>
          </a:custGeom>
          <a:solidFill>
            <a:schemeClr val="accent2"/>
          </a:solidFill>
          <a:ln w="6857" cap="flat">
            <a:noFill/>
            <a:prstDash val="solid"/>
            <a:miter/>
          </a:ln>
        </p:spPr>
        <p:txBody>
          <a:bodyPr wrap="square" rtlCol="0" anchor="ctr">
            <a:noAutofit/>
          </a:bodyPr>
          <a:lstStyle/>
          <a:p>
            <a:endParaRPr lang="en-US"/>
          </a:p>
        </p:txBody>
      </p:sp>
      <p:sp>
        <p:nvSpPr>
          <p:cNvPr id="2" name="标题 1">
            <a:extLst>
              <a:ext uri="{FF2B5EF4-FFF2-40B4-BE49-F238E27FC236}">
                <a16:creationId xmlns:a16="http://schemas.microsoft.com/office/drawing/2014/main" id="{EA7409E8-E9B3-63EF-CB0D-4F3B8CAF632E}"/>
              </a:ext>
            </a:extLst>
          </p:cNvPr>
          <p:cNvSpPr>
            <a:spLocks noGrp="1"/>
          </p:cNvSpPr>
          <p:nvPr>
            <p:ph type="title"/>
          </p:nvPr>
        </p:nvSpPr>
        <p:spPr>
          <a:xfrm>
            <a:off x="5759354" y="457201"/>
            <a:ext cx="5337270" cy="1835911"/>
          </a:xfrm>
        </p:spPr>
        <p:txBody>
          <a:bodyPr anchor="b">
            <a:normAutofit/>
          </a:bodyPr>
          <a:lstStyle/>
          <a:p>
            <a:r>
              <a:rPr kumimoji="1" lang="en-US" altLang="zh-CN" sz="4600" dirty="0">
                <a:solidFill>
                  <a:srgbClr val="FFFFFF"/>
                </a:solidFill>
                <a:latin typeface="Times New Roman" panose="02020603050405020304" pitchFamily="18" charset="0"/>
                <a:cs typeface="Times New Roman" panose="02020603050405020304" pitchFamily="18" charset="0"/>
              </a:rPr>
              <a:t>Discussion 1 – </a:t>
            </a:r>
            <a:br>
              <a:rPr kumimoji="1" lang="en-US" altLang="zh-CN" sz="4600" dirty="0">
                <a:solidFill>
                  <a:srgbClr val="FFFFFF"/>
                </a:solidFill>
                <a:latin typeface="Times New Roman" panose="02020603050405020304" pitchFamily="18" charset="0"/>
                <a:cs typeface="Times New Roman" panose="02020603050405020304" pitchFamily="18" charset="0"/>
              </a:rPr>
            </a:br>
            <a:r>
              <a:rPr kumimoji="1" lang="en-US" altLang="zh-CN" sz="4600" dirty="0">
                <a:solidFill>
                  <a:srgbClr val="FFFFFF"/>
                </a:solidFill>
                <a:latin typeface="Times New Roman" panose="02020603050405020304" pitchFamily="18" charset="0"/>
                <a:cs typeface="Times New Roman" panose="02020603050405020304" pitchFamily="18" charset="0"/>
              </a:rPr>
              <a:t>Basic Understanding</a:t>
            </a:r>
            <a:endParaRPr kumimoji="1" lang="zh-CN" altLang="en-US" sz="4600" dirty="0">
              <a:solidFill>
                <a:srgbClr val="FFFFFF"/>
              </a:solidFill>
              <a:latin typeface="Times New Roman" panose="02020603050405020304" pitchFamily="18" charset="0"/>
              <a:cs typeface="Times New Roman" panose="02020603050405020304" pitchFamily="18" charset="0"/>
            </a:endParaRPr>
          </a:p>
        </p:txBody>
      </p:sp>
      <p:sp>
        <p:nvSpPr>
          <p:cNvPr id="27" name="sketch line">
            <a:extLst>
              <a:ext uri="{FF2B5EF4-FFF2-40B4-BE49-F238E27FC236}">
                <a16:creationId xmlns:a16="http://schemas.microsoft.com/office/drawing/2014/main" id="{49B530FE-A87D-41A0-A920-ADC6539EA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59353" y="2560829"/>
            <a:ext cx="5029200" cy="18288"/>
          </a:xfrm>
          <a:custGeom>
            <a:avLst/>
            <a:gdLst>
              <a:gd name="connsiteX0" fmla="*/ 0 w 5029200"/>
              <a:gd name="connsiteY0" fmla="*/ 0 h 18288"/>
              <a:gd name="connsiteX1" fmla="*/ 528066 w 5029200"/>
              <a:gd name="connsiteY1" fmla="*/ 0 h 18288"/>
              <a:gd name="connsiteX2" fmla="*/ 1207008 w 5029200"/>
              <a:gd name="connsiteY2" fmla="*/ 0 h 18288"/>
              <a:gd name="connsiteX3" fmla="*/ 1785366 w 5029200"/>
              <a:gd name="connsiteY3" fmla="*/ 0 h 18288"/>
              <a:gd name="connsiteX4" fmla="*/ 2313432 w 5029200"/>
              <a:gd name="connsiteY4" fmla="*/ 0 h 18288"/>
              <a:gd name="connsiteX5" fmla="*/ 2992374 w 5029200"/>
              <a:gd name="connsiteY5" fmla="*/ 0 h 18288"/>
              <a:gd name="connsiteX6" fmla="*/ 3621024 w 5029200"/>
              <a:gd name="connsiteY6" fmla="*/ 0 h 18288"/>
              <a:gd name="connsiteX7" fmla="*/ 4249674 w 5029200"/>
              <a:gd name="connsiteY7" fmla="*/ 0 h 18288"/>
              <a:gd name="connsiteX8" fmla="*/ 5029200 w 5029200"/>
              <a:gd name="connsiteY8" fmla="*/ 0 h 18288"/>
              <a:gd name="connsiteX9" fmla="*/ 5029200 w 5029200"/>
              <a:gd name="connsiteY9" fmla="*/ 18288 h 18288"/>
              <a:gd name="connsiteX10" fmla="*/ 4501134 w 5029200"/>
              <a:gd name="connsiteY10" fmla="*/ 18288 h 18288"/>
              <a:gd name="connsiteX11" fmla="*/ 4023360 w 5029200"/>
              <a:gd name="connsiteY11" fmla="*/ 18288 h 18288"/>
              <a:gd name="connsiteX12" fmla="*/ 3344418 w 5029200"/>
              <a:gd name="connsiteY12" fmla="*/ 18288 h 18288"/>
              <a:gd name="connsiteX13" fmla="*/ 2816352 w 5029200"/>
              <a:gd name="connsiteY13" fmla="*/ 18288 h 18288"/>
              <a:gd name="connsiteX14" fmla="*/ 2137410 w 5029200"/>
              <a:gd name="connsiteY14" fmla="*/ 18288 h 18288"/>
              <a:gd name="connsiteX15" fmla="*/ 1408176 w 5029200"/>
              <a:gd name="connsiteY15" fmla="*/ 18288 h 18288"/>
              <a:gd name="connsiteX16" fmla="*/ 829818 w 5029200"/>
              <a:gd name="connsiteY16" fmla="*/ 18288 h 18288"/>
              <a:gd name="connsiteX17" fmla="*/ 0 w 5029200"/>
              <a:gd name="connsiteY17" fmla="*/ 18288 h 18288"/>
              <a:gd name="connsiteX18" fmla="*/ 0 w 5029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029200" h="18288" fill="none" extrusionOk="0">
                <a:moveTo>
                  <a:pt x="0" y="0"/>
                </a:moveTo>
                <a:cubicBezTo>
                  <a:pt x="142937" y="1696"/>
                  <a:pt x="371859" y="12840"/>
                  <a:pt x="528066" y="0"/>
                </a:cubicBezTo>
                <a:cubicBezTo>
                  <a:pt x="684273" y="-12840"/>
                  <a:pt x="928949" y="-5725"/>
                  <a:pt x="1207008" y="0"/>
                </a:cubicBezTo>
                <a:cubicBezTo>
                  <a:pt x="1485067" y="5725"/>
                  <a:pt x="1562886" y="-21331"/>
                  <a:pt x="1785366" y="0"/>
                </a:cubicBezTo>
                <a:cubicBezTo>
                  <a:pt x="2007846" y="21331"/>
                  <a:pt x="2056226" y="25221"/>
                  <a:pt x="2313432" y="0"/>
                </a:cubicBezTo>
                <a:cubicBezTo>
                  <a:pt x="2570638" y="-25221"/>
                  <a:pt x="2732455" y="16294"/>
                  <a:pt x="2992374" y="0"/>
                </a:cubicBezTo>
                <a:cubicBezTo>
                  <a:pt x="3252293" y="-16294"/>
                  <a:pt x="3319267" y="-29774"/>
                  <a:pt x="3621024" y="0"/>
                </a:cubicBezTo>
                <a:cubicBezTo>
                  <a:pt x="3922781" y="29774"/>
                  <a:pt x="3998107" y="-1004"/>
                  <a:pt x="4249674" y="0"/>
                </a:cubicBezTo>
                <a:cubicBezTo>
                  <a:pt x="4501241" y="1004"/>
                  <a:pt x="4792523" y="-4510"/>
                  <a:pt x="5029200" y="0"/>
                </a:cubicBezTo>
                <a:cubicBezTo>
                  <a:pt x="5029730" y="6954"/>
                  <a:pt x="5029934" y="12839"/>
                  <a:pt x="5029200" y="18288"/>
                </a:cubicBezTo>
                <a:cubicBezTo>
                  <a:pt x="4805432" y="23154"/>
                  <a:pt x="4715801" y="17034"/>
                  <a:pt x="4501134" y="18288"/>
                </a:cubicBezTo>
                <a:cubicBezTo>
                  <a:pt x="4286467" y="19542"/>
                  <a:pt x="4193719" y="41701"/>
                  <a:pt x="4023360" y="18288"/>
                </a:cubicBezTo>
                <a:cubicBezTo>
                  <a:pt x="3853001" y="-5125"/>
                  <a:pt x="3676466" y="16909"/>
                  <a:pt x="3344418" y="18288"/>
                </a:cubicBezTo>
                <a:cubicBezTo>
                  <a:pt x="3012370" y="19667"/>
                  <a:pt x="2945824" y="14410"/>
                  <a:pt x="2816352" y="18288"/>
                </a:cubicBezTo>
                <a:cubicBezTo>
                  <a:pt x="2686880" y="22166"/>
                  <a:pt x="2438351" y="13507"/>
                  <a:pt x="2137410" y="18288"/>
                </a:cubicBezTo>
                <a:cubicBezTo>
                  <a:pt x="1836469" y="23069"/>
                  <a:pt x="1581391" y="46111"/>
                  <a:pt x="1408176" y="18288"/>
                </a:cubicBezTo>
                <a:cubicBezTo>
                  <a:pt x="1234961" y="-9535"/>
                  <a:pt x="1040489" y="-7495"/>
                  <a:pt x="829818" y="18288"/>
                </a:cubicBezTo>
                <a:cubicBezTo>
                  <a:pt x="619147" y="44071"/>
                  <a:pt x="238626" y="37568"/>
                  <a:pt x="0" y="18288"/>
                </a:cubicBezTo>
                <a:cubicBezTo>
                  <a:pt x="-570" y="9279"/>
                  <a:pt x="132" y="5100"/>
                  <a:pt x="0" y="0"/>
                </a:cubicBezTo>
                <a:close/>
              </a:path>
              <a:path w="5029200" h="18288" stroke="0" extrusionOk="0">
                <a:moveTo>
                  <a:pt x="0" y="0"/>
                </a:moveTo>
                <a:cubicBezTo>
                  <a:pt x="165412" y="-21137"/>
                  <a:pt x="322344" y="-21985"/>
                  <a:pt x="578358" y="0"/>
                </a:cubicBezTo>
                <a:cubicBezTo>
                  <a:pt x="834372" y="21985"/>
                  <a:pt x="907099" y="-19195"/>
                  <a:pt x="1056132" y="0"/>
                </a:cubicBezTo>
                <a:cubicBezTo>
                  <a:pt x="1205165" y="19195"/>
                  <a:pt x="1612834" y="-24928"/>
                  <a:pt x="1785366" y="0"/>
                </a:cubicBezTo>
                <a:cubicBezTo>
                  <a:pt x="1957898" y="24928"/>
                  <a:pt x="2149044" y="19108"/>
                  <a:pt x="2363724" y="0"/>
                </a:cubicBezTo>
                <a:cubicBezTo>
                  <a:pt x="2578404" y="-19108"/>
                  <a:pt x="2759981" y="-21788"/>
                  <a:pt x="2942082" y="0"/>
                </a:cubicBezTo>
                <a:cubicBezTo>
                  <a:pt x="3124183" y="21788"/>
                  <a:pt x="3482217" y="8836"/>
                  <a:pt x="3671316" y="0"/>
                </a:cubicBezTo>
                <a:cubicBezTo>
                  <a:pt x="3860415" y="-8836"/>
                  <a:pt x="4058665" y="-25048"/>
                  <a:pt x="4199382" y="0"/>
                </a:cubicBezTo>
                <a:cubicBezTo>
                  <a:pt x="4340099" y="25048"/>
                  <a:pt x="4735096" y="-22088"/>
                  <a:pt x="5029200" y="0"/>
                </a:cubicBezTo>
                <a:cubicBezTo>
                  <a:pt x="5028517" y="5414"/>
                  <a:pt x="5028480" y="12510"/>
                  <a:pt x="5029200" y="18288"/>
                </a:cubicBezTo>
                <a:cubicBezTo>
                  <a:pt x="4891577" y="31493"/>
                  <a:pt x="4684146" y="-2509"/>
                  <a:pt x="4501134" y="18288"/>
                </a:cubicBezTo>
                <a:cubicBezTo>
                  <a:pt x="4318122" y="39085"/>
                  <a:pt x="4030703" y="3672"/>
                  <a:pt x="3872484" y="18288"/>
                </a:cubicBezTo>
                <a:cubicBezTo>
                  <a:pt x="3714265" y="32905"/>
                  <a:pt x="3546134" y="7501"/>
                  <a:pt x="3294126" y="18288"/>
                </a:cubicBezTo>
                <a:cubicBezTo>
                  <a:pt x="3042118" y="29075"/>
                  <a:pt x="2912116" y="11153"/>
                  <a:pt x="2564892" y="18288"/>
                </a:cubicBezTo>
                <a:cubicBezTo>
                  <a:pt x="2217668" y="25423"/>
                  <a:pt x="2095118" y="11659"/>
                  <a:pt x="1835658" y="18288"/>
                </a:cubicBezTo>
                <a:cubicBezTo>
                  <a:pt x="1576198" y="24917"/>
                  <a:pt x="1500897" y="19889"/>
                  <a:pt x="1307592" y="18288"/>
                </a:cubicBezTo>
                <a:cubicBezTo>
                  <a:pt x="1114287" y="16687"/>
                  <a:pt x="961527" y="47453"/>
                  <a:pt x="678942" y="18288"/>
                </a:cubicBezTo>
                <a:cubicBezTo>
                  <a:pt x="396357" y="-10877"/>
                  <a:pt x="271066" y="23005"/>
                  <a:pt x="0" y="18288"/>
                </a:cubicBezTo>
                <a:cubicBezTo>
                  <a:pt x="-306" y="11061"/>
                  <a:pt x="-655" y="7751"/>
                  <a:pt x="0" y="0"/>
                </a:cubicBezTo>
                <a:close/>
              </a:path>
            </a:pathLst>
          </a:custGeom>
          <a:solidFill>
            <a:srgbClr val="FFFFFF"/>
          </a:solidFill>
          <a:ln w="38100"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内容占位符 2">
            <a:extLst>
              <a:ext uri="{FF2B5EF4-FFF2-40B4-BE49-F238E27FC236}">
                <a16:creationId xmlns:a16="http://schemas.microsoft.com/office/drawing/2014/main" id="{08639D97-54FC-3BBF-2093-AD4B69E1F3B2}"/>
              </a:ext>
            </a:extLst>
          </p:cNvPr>
          <p:cNvSpPr>
            <a:spLocks noGrp="1"/>
          </p:cNvSpPr>
          <p:nvPr>
            <p:ph idx="1"/>
          </p:nvPr>
        </p:nvSpPr>
        <p:spPr>
          <a:xfrm>
            <a:off x="5759354" y="2798064"/>
            <a:ext cx="5461095" cy="3417611"/>
          </a:xfrm>
        </p:spPr>
        <p:txBody>
          <a:bodyPr anchor="t">
            <a:normAutofit/>
          </a:bodyPr>
          <a:lstStyle/>
          <a:p>
            <a:pPr marL="457200" indent="-457200">
              <a:buAutoNum type="arabicPeriod"/>
            </a:pPr>
            <a:r>
              <a:rPr kumimoji="1" lang="en-US" altLang="zh-CN" sz="2200" b="1">
                <a:solidFill>
                  <a:srgbClr val="FFFFFF"/>
                </a:solidFill>
                <a:latin typeface="Times New Roman" panose="02020603050405020304" pitchFamily="18" charset="0"/>
                <a:cs typeface="Times New Roman" panose="02020603050405020304" pitchFamily="18" charset="0"/>
              </a:rPr>
              <a:t>Background</a:t>
            </a:r>
            <a:r>
              <a:rPr kumimoji="1" lang="en-US" altLang="zh-CN" sz="2200">
                <a:solidFill>
                  <a:srgbClr val="FFFFFF"/>
                </a:solidFill>
                <a:latin typeface="Times New Roman" panose="02020603050405020304" pitchFamily="18" charset="0"/>
                <a:cs typeface="Times New Roman" panose="02020603050405020304" pitchFamily="18" charset="0"/>
              </a:rPr>
              <a:t>. </a:t>
            </a:r>
          </a:p>
          <a:p>
            <a:pPr marL="0" indent="0">
              <a:buNone/>
            </a:pPr>
            <a:r>
              <a:rPr kumimoji="1" lang="en-US" altLang="zh-CN" sz="2200" i="1">
                <a:solidFill>
                  <a:srgbClr val="FFFFFF"/>
                </a:solidFill>
                <a:latin typeface="Times New Roman" panose="02020603050405020304" pitchFamily="18" charset="0"/>
                <a:cs typeface="Times New Roman" panose="02020603050405020304" pitchFamily="18" charset="0"/>
              </a:rPr>
              <a:t>      Please simply introduce your</a:t>
            </a:r>
          </a:p>
          <a:p>
            <a:pPr marL="0" indent="0">
              <a:spcAft>
                <a:spcPts val="1800"/>
              </a:spcAft>
              <a:buNone/>
            </a:pPr>
            <a:r>
              <a:rPr kumimoji="1" lang="en-US" altLang="zh-CN" sz="2200" i="1">
                <a:solidFill>
                  <a:srgbClr val="FFFFFF"/>
                </a:solidFill>
                <a:latin typeface="Times New Roman" panose="02020603050405020304" pitchFamily="18" charset="0"/>
                <a:cs typeface="Times New Roman" panose="02020603050405020304" pitchFamily="18" charset="0"/>
              </a:rPr>
              <a:t>      background in ADS testing.</a:t>
            </a:r>
          </a:p>
          <a:p>
            <a:pPr lvl="1"/>
            <a:r>
              <a:rPr kumimoji="1" lang="en-US" altLang="zh-CN" sz="2200">
                <a:solidFill>
                  <a:srgbClr val="FFFFFF"/>
                </a:solidFill>
                <a:latin typeface="Times New Roman" panose="02020603050405020304" pitchFamily="18" charset="0"/>
                <a:cs typeface="Times New Roman" panose="02020603050405020304" pitchFamily="18" charset="0"/>
              </a:rPr>
              <a:t>Organization</a:t>
            </a:r>
          </a:p>
          <a:p>
            <a:pPr lvl="1"/>
            <a:r>
              <a:rPr kumimoji="1" lang="en-US" altLang="zh-CN" sz="2200">
                <a:solidFill>
                  <a:srgbClr val="FFFFFF"/>
                </a:solidFill>
                <a:latin typeface="Times New Roman" panose="02020603050405020304" pitchFamily="18" charset="0"/>
                <a:cs typeface="Times New Roman" panose="02020603050405020304" pitchFamily="18" charset="0"/>
              </a:rPr>
              <a:t>Position</a:t>
            </a:r>
          </a:p>
          <a:p>
            <a:pPr lvl="1"/>
            <a:r>
              <a:rPr kumimoji="1" lang="en-US" altLang="zh-CN" sz="2200">
                <a:solidFill>
                  <a:srgbClr val="FFFFFF"/>
                </a:solidFill>
                <a:latin typeface="Times New Roman" panose="02020603050405020304" pitchFamily="18" charset="0"/>
                <a:cs typeface="Times New Roman" panose="02020603050405020304" pitchFamily="18" charset="0"/>
              </a:rPr>
              <a:t>Working experience</a:t>
            </a:r>
          </a:p>
          <a:p>
            <a:pPr lvl="2"/>
            <a:endParaRPr kumimoji="1" lang="en-US" altLang="zh-CN" sz="2200">
              <a:solidFill>
                <a:srgbClr val="FFFFFF"/>
              </a:solidFill>
              <a:latin typeface="Times New Roman" panose="02020603050405020304" pitchFamily="18" charset="0"/>
              <a:cs typeface="Times New Roman" panose="02020603050405020304" pitchFamily="18" charset="0"/>
            </a:endParaRPr>
          </a:p>
          <a:p>
            <a:endParaRPr kumimoji="1" lang="zh-CN" altLang="en-US" sz="220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273380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6A0ECDC-7212-6EE3-3595-593751174AB7}"/>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7" name="Freeform: Shape 13">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标题 1">
            <a:extLst>
              <a:ext uri="{FF2B5EF4-FFF2-40B4-BE49-F238E27FC236}">
                <a16:creationId xmlns:a16="http://schemas.microsoft.com/office/drawing/2014/main" id="{040B9EC0-E1C2-CE19-A27B-2FA5A914D152}"/>
              </a:ext>
            </a:extLst>
          </p:cNvPr>
          <p:cNvSpPr>
            <a:spLocks noGrp="1"/>
          </p:cNvSpPr>
          <p:nvPr>
            <p:ph type="title"/>
          </p:nvPr>
        </p:nvSpPr>
        <p:spPr>
          <a:xfrm>
            <a:off x="371094" y="1161288"/>
            <a:ext cx="3438144" cy="1239012"/>
          </a:xfrm>
        </p:spPr>
        <p:txBody>
          <a:bodyPr anchor="ctr">
            <a:normAutofit/>
          </a:bodyPr>
          <a:lstStyle/>
          <a:p>
            <a:r>
              <a:rPr kumimoji="1" lang="en-US" altLang="zh-CN" sz="2800" dirty="0">
                <a:latin typeface="Times New Roman" panose="02020603050405020304" pitchFamily="18" charset="0"/>
                <a:cs typeface="Times New Roman" panose="02020603050405020304" pitchFamily="18" charset="0"/>
              </a:rPr>
              <a:t>Discussion 1 – </a:t>
            </a:r>
            <a:br>
              <a:rPr kumimoji="1" lang="en-US" altLang="zh-CN" sz="2800" dirty="0">
                <a:latin typeface="Times New Roman" panose="02020603050405020304" pitchFamily="18" charset="0"/>
                <a:cs typeface="Times New Roman" panose="02020603050405020304" pitchFamily="18" charset="0"/>
              </a:rPr>
            </a:br>
            <a:r>
              <a:rPr kumimoji="1" lang="en-US" altLang="zh-CN" sz="2800" dirty="0">
                <a:latin typeface="Times New Roman" panose="02020603050405020304" pitchFamily="18" charset="0"/>
                <a:cs typeface="Times New Roman" panose="02020603050405020304" pitchFamily="18" charset="0"/>
              </a:rPr>
              <a:t>Basic Understanding</a:t>
            </a:r>
            <a:endParaRPr kumimoji="1" lang="zh-CN" altLang="en-US" sz="2800" dirty="0">
              <a:latin typeface="Times New Roman" panose="02020603050405020304" pitchFamily="18" charset="0"/>
              <a:cs typeface="Times New Roman" panose="02020603050405020304" pitchFamily="18" charset="0"/>
            </a:endParaRPr>
          </a:p>
        </p:txBody>
      </p:sp>
      <p:sp>
        <p:nvSpPr>
          <p:cNvPr id="16" name="Rectangle 15">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 name="Rectangle 17">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内容占位符 2">
            <a:extLst>
              <a:ext uri="{FF2B5EF4-FFF2-40B4-BE49-F238E27FC236}">
                <a16:creationId xmlns:a16="http://schemas.microsoft.com/office/drawing/2014/main" id="{C1574364-6666-E142-2127-4FB70802DD11}"/>
              </a:ext>
            </a:extLst>
          </p:cNvPr>
          <p:cNvSpPr>
            <a:spLocks noGrp="1"/>
          </p:cNvSpPr>
          <p:nvPr>
            <p:ph idx="1"/>
          </p:nvPr>
        </p:nvSpPr>
        <p:spPr>
          <a:xfrm>
            <a:off x="371094" y="2581419"/>
            <a:ext cx="3948658" cy="3207258"/>
          </a:xfrm>
        </p:spPr>
        <p:txBody>
          <a:bodyPr anchor="t">
            <a:noAutofit/>
          </a:bodyPr>
          <a:lstStyle/>
          <a:p>
            <a:pPr marL="0" indent="0">
              <a:buNone/>
            </a:pPr>
            <a:r>
              <a:rPr kumimoji="1" lang="en-US" altLang="zh-CN" sz="2000" b="1" dirty="0">
                <a:latin typeface="Times New Roman" panose="02020603050405020304" pitchFamily="18" charset="0"/>
                <a:cs typeface="Times New Roman" panose="02020603050405020304" pitchFamily="18" charset="0"/>
              </a:rPr>
              <a:t>2.   Practice</a:t>
            </a:r>
            <a:r>
              <a:rPr kumimoji="1" lang="en-US" altLang="zh-CN" sz="2000" dirty="0">
                <a:latin typeface="Times New Roman" panose="02020603050405020304" pitchFamily="18" charset="0"/>
                <a:cs typeface="Times New Roman" panose="02020603050405020304" pitchFamily="18" charset="0"/>
              </a:rPr>
              <a:t>.</a:t>
            </a:r>
          </a:p>
          <a:p>
            <a:pPr marL="0" indent="0">
              <a:spcBef>
                <a:spcPts val="0"/>
              </a:spcBef>
              <a:buNone/>
            </a:pPr>
            <a:r>
              <a:rPr kumimoji="1" lang="en-US" altLang="zh-CN" sz="2000" i="1" dirty="0">
                <a:latin typeface="Times New Roman" panose="02020603050405020304" pitchFamily="18" charset="0"/>
                <a:cs typeface="Times New Roman" panose="02020603050405020304" pitchFamily="18" charset="0"/>
              </a:rPr>
              <a:t>      </a:t>
            </a:r>
            <a:r>
              <a:rPr kumimoji="1" lang="en-US" altLang="zh-CN" sz="2000" i="1" dirty="0">
                <a:solidFill>
                  <a:schemeClr val="tx1">
                    <a:lumMod val="50000"/>
                    <a:lumOff val="50000"/>
                  </a:schemeClr>
                </a:solidFill>
                <a:latin typeface="Times New Roman" panose="02020603050405020304" pitchFamily="18" charset="0"/>
                <a:cs typeface="Times New Roman" panose="02020603050405020304" pitchFamily="18" charset="0"/>
              </a:rPr>
              <a:t>Please simply make</a:t>
            </a:r>
          </a:p>
          <a:p>
            <a:pPr marL="0" indent="0">
              <a:spcBef>
                <a:spcPts val="0"/>
              </a:spcBef>
              <a:buNone/>
            </a:pPr>
            <a:r>
              <a:rPr kumimoji="1" lang="en-US" altLang="zh-CN" sz="2000" i="1" dirty="0">
                <a:solidFill>
                  <a:schemeClr val="tx1">
                    <a:lumMod val="50000"/>
                    <a:lumOff val="50000"/>
                  </a:schemeClr>
                </a:solidFill>
                <a:latin typeface="Times New Roman" panose="02020603050405020304" pitchFamily="18" charset="0"/>
                <a:cs typeface="Times New Roman" panose="02020603050405020304" pitchFamily="18" charset="0"/>
              </a:rPr>
              <a:t>      identification first, and then</a:t>
            </a:r>
          </a:p>
          <a:p>
            <a:pPr marL="0" indent="0">
              <a:spcBef>
                <a:spcPts val="0"/>
              </a:spcBef>
              <a:buNone/>
            </a:pPr>
            <a:r>
              <a:rPr kumimoji="1" lang="en-US" altLang="zh-CN" sz="2000" i="1" dirty="0">
                <a:solidFill>
                  <a:schemeClr val="tx1">
                    <a:lumMod val="50000"/>
                    <a:lumOff val="50000"/>
                  </a:schemeClr>
                </a:solidFill>
                <a:latin typeface="Times New Roman" panose="02020603050405020304" pitchFamily="18" charset="0"/>
                <a:cs typeface="Times New Roman" panose="02020603050405020304" pitchFamily="18" charset="0"/>
              </a:rPr>
              <a:t>      introduce your experience in</a:t>
            </a:r>
          </a:p>
          <a:p>
            <a:pPr marL="0" indent="0">
              <a:spcBef>
                <a:spcPts val="0"/>
              </a:spcBef>
              <a:buNone/>
            </a:pPr>
            <a:r>
              <a:rPr kumimoji="1" lang="en-US" altLang="zh-CN" sz="2000" i="1" dirty="0">
                <a:solidFill>
                  <a:schemeClr val="tx1">
                    <a:lumMod val="50000"/>
                    <a:lumOff val="50000"/>
                  </a:schemeClr>
                </a:solidFill>
                <a:latin typeface="Times New Roman" panose="02020603050405020304" pitchFamily="18" charset="0"/>
                <a:cs typeface="Times New Roman" panose="02020603050405020304" pitchFamily="18" charset="0"/>
              </a:rPr>
              <a:t>      ADS testing.</a:t>
            </a:r>
          </a:p>
          <a:p>
            <a:pPr marL="0" indent="0">
              <a:spcBef>
                <a:spcPts val="0"/>
              </a:spcBef>
              <a:buNone/>
            </a:pPr>
            <a:endParaRPr kumimoji="1" lang="en-US" altLang="zh-CN" sz="2000" dirty="0">
              <a:solidFill>
                <a:schemeClr val="tx1">
                  <a:lumMod val="50000"/>
                  <a:lumOff val="50000"/>
                </a:schemeClr>
              </a:solidFill>
              <a:latin typeface="Times New Roman" panose="02020603050405020304" pitchFamily="18" charset="0"/>
              <a:cs typeface="Times New Roman" panose="02020603050405020304" pitchFamily="18" charset="0"/>
            </a:endParaRPr>
          </a:p>
          <a:p>
            <a:pPr marL="914400" lvl="1" indent="-457200">
              <a:buFont typeface="+mj-lt"/>
              <a:buAutoNum type="alphaUcPeriod"/>
            </a:pPr>
            <a:r>
              <a:rPr kumimoji="1" lang="en-US" altLang="zh-CN" sz="2000" dirty="0">
                <a:latin typeface="Times New Roman" panose="02020603050405020304" pitchFamily="18" charset="0"/>
                <a:cs typeface="Times New Roman" panose="02020603050405020304" pitchFamily="18" charset="0"/>
              </a:rPr>
              <a:t>Basic Information</a:t>
            </a:r>
          </a:p>
          <a:p>
            <a:pPr lvl="2"/>
            <a:r>
              <a:rPr kumimoji="1" lang="en-US" altLang="zh-CN" dirty="0">
                <a:latin typeface="Times New Roman" panose="02020603050405020304" pitchFamily="18" charset="0"/>
                <a:cs typeface="Times New Roman" panose="02020603050405020304" pitchFamily="18" charset="0"/>
              </a:rPr>
              <a:t>ADS Structure</a:t>
            </a:r>
          </a:p>
          <a:p>
            <a:pPr lvl="2"/>
            <a:r>
              <a:rPr kumimoji="1" lang="en-US" altLang="zh-CN" dirty="0">
                <a:latin typeface="Times New Roman" panose="02020603050405020304" pitchFamily="18" charset="0"/>
                <a:cs typeface="Times New Roman" panose="02020603050405020304" pitchFamily="18" charset="0"/>
              </a:rPr>
              <a:t>Datasets</a:t>
            </a:r>
          </a:p>
          <a:p>
            <a:pPr lvl="2"/>
            <a:r>
              <a:rPr kumimoji="1" lang="en-US" altLang="zh-CN" dirty="0">
                <a:latin typeface="Times New Roman" panose="02020603050405020304" pitchFamily="18" charset="0"/>
                <a:cs typeface="Times New Roman" panose="02020603050405020304" pitchFamily="18" charset="0"/>
              </a:rPr>
              <a:t>Sensor</a:t>
            </a:r>
          </a:p>
          <a:p>
            <a:pPr lvl="2"/>
            <a:r>
              <a:rPr kumimoji="1" lang="en-US" altLang="zh-CN" dirty="0">
                <a:latin typeface="Times New Roman" panose="02020603050405020304" pitchFamily="18" charset="0"/>
                <a:cs typeface="Times New Roman" panose="02020603050405020304" pitchFamily="18" charset="0"/>
              </a:rPr>
              <a:t>Other…</a:t>
            </a:r>
          </a:p>
          <a:p>
            <a:pPr lvl="2"/>
            <a:endParaRPr kumimoji="1" lang="en-US" altLang="zh-CN" dirty="0">
              <a:latin typeface="Times New Roman" panose="02020603050405020304" pitchFamily="18" charset="0"/>
              <a:cs typeface="Times New Roman" panose="02020603050405020304" pitchFamily="18" charset="0"/>
            </a:endParaRPr>
          </a:p>
          <a:p>
            <a:endParaRPr kumimoji="1" lang="zh-CN" altLang="en-US" sz="2000" dirty="0">
              <a:latin typeface="Times New Roman" panose="02020603050405020304" pitchFamily="18" charset="0"/>
              <a:cs typeface="Times New Roman" panose="02020603050405020304" pitchFamily="18" charset="0"/>
            </a:endParaRPr>
          </a:p>
        </p:txBody>
      </p:sp>
      <p:pic>
        <p:nvPicPr>
          <p:cNvPr id="5" name="图片 4" descr="图示&#10;&#10;描述已自动生成">
            <a:extLst>
              <a:ext uri="{FF2B5EF4-FFF2-40B4-BE49-F238E27FC236}">
                <a16:creationId xmlns:a16="http://schemas.microsoft.com/office/drawing/2014/main" id="{DCA66B26-183B-9888-79B6-64FED9978130}"/>
              </a:ext>
            </a:extLst>
          </p:cNvPr>
          <p:cNvPicPr>
            <a:picLocks noChangeAspect="1"/>
          </p:cNvPicPr>
          <p:nvPr/>
        </p:nvPicPr>
        <p:blipFill>
          <a:blip r:embed="rId2"/>
          <a:stretch>
            <a:fillRect/>
          </a:stretch>
        </p:blipFill>
        <p:spPr>
          <a:xfrm>
            <a:off x="5276756" y="841248"/>
            <a:ext cx="6170863" cy="5276088"/>
          </a:xfrm>
          <a:prstGeom prst="rect">
            <a:avLst/>
          </a:prstGeom>
        </p:spPr>
      </p:pic>
    </p:spTree>
    <p:extLst>
      <p:ext uri="{BB962C8B-B14F-4D97-AF65-F5344CB8AC3E}">
        <p14:creationId xmlns:p14="http://schemas.microsoft.com/office/powerpoint/2010/main" val="9969643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8B3A897-FEED-B94C-D3C7-5424B6C874C2}"/>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B831B6F-405A-4B47-B9BB-5CA88F285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09795EFA-30F9-AD8D-E039-824818188D2D}"/>
              </a:ext>
            </a:extLst>
          </p:cNvPr>
          <p:cNvSpPr>
            <a:spLocks noGrp="1"/>
          </p:cNvSpPr>
          <p:nvPr>
            <p:ph type="title"/>
          </p:nvPr>
        </p:nvSpPr>
        <p:spPr>
          <a:xfrm>
            <a:off x="6739128" y="638089"/>
            <a:ext cx="4818888" cy="1476801"/>
          </a:xfrm>
        </p:spPr>
        <p:txBody>
          <a:bodyPr anchor="b">
            <a:normAutofit/>
          </a:bodyPr>
          <a:lstStyle/>
          <a:p>
            <a:r>
              <a:rPr kumimoji="1" lang="en-US" altLang="zh-CN" sz="4200" dirty="0">
                <a:latin typeface="Times New Roman" panose="02020603050405020304" pitchFamily="18" charset="0"/>
                <a:cs typeface="Times New Roman" panose="02020603050405020304" pitchFamily="18" charset="0"/>
              </a:rPr>
              <a:t>Discussion 1 – </a:t>
            </a:r>
            <a:br>
              <a:rPr kumimoji="1" lang="en-US" altLang="zh-CN" sz="4200" dirty="0">
                <a:latin typeface="Times New Roman" panose="02020603050405020304" pitchFamily="18" charset="0"/>
                <a:cs typeface="Times New Roman" panose="02020603050405020304" pitchFamily="18" charset="0"/>
              </a:rPr>
            </a:br>
            <a:r>
              <a:rPr kumimoji="1" lang="en-US" altLang="zh-CN" sz="4200" dirty="0">
                <a:latin typeface="Times New Roman" panose="02020603050405020304" pitchFamily="18" charset="0"/>
                <a:cs typeface="Times New Roman" panose="02020603050405020304" pitchFamily="18" charset="0"/>
              </a:rPr>
              <a:t>Basic Understanding</a:t>
            </a:r>
            <a:endParaRPr kumimoji="1" lang="zh-CN" altLang="en-US" sz="4200" dirty="0">
              <a:latin typeface="Times New Roman" panose="02020603050405020304" pitchFamily="18" charset="0"/>
              <a:cs typeface="Times New Roman" panose="02020603050405020304" pitchFamily="18" charset="0"/>
            </a:endParaRPr>
          </a:p>
        </p:txBody>
      </p:sp>
      <p:pic>
        <p:nvPicPr>
          <p:cNvPr id="4" name="图片 3" descr="图示&#10;&#10;描述已自动生成">
            <a:extLst>
              <a:ext uri="{FF2B5EF4-FFF2-40B4-BE49-F238E27FC236}">
                <a16:creationId xmlns:a16="http://schemas.microsoft.com/office/drawing/2014/main" id="{87A7D72C-7C83-B2CF-EC2A-6FD71776DD36}"/>
              </a:ext>
            </a:extLst>
          </p:cNvPr>
          <p:cNvPicPr>
            <a:picLocks noChangeAspect="1"/>
          </p:cNvPicPr>
          <p:nvPr/>
        </p:nvPicPr>
        <p:blipFill>
          <a:blip r:embed="rId2"/>
          <a:stretch>
            <a:fillRect/>
          </a:stretch>
        </p:blipFill>
        <p:spPr>
          <a:xfrm>
            <a:off x="1115340" y="640080"/>
            <a:ext cx="4490160" cy="5577840"/>
          </a:xfrm>
          <a:prstGeom prst="rect">
            <a:avLst/>
          </a:prstGeom>
        </p:spPr>
      </p:pic>
      <p:sp>
        <p:nvSpPr>
          <p:cNvPr id="11" name="sketch line">
            <a:extLst>
              <a:ext uri="{FF2B5EF4-FFF2-40B4-BE49-F238E27FC236}">
                <a16:creationId xmlns:a16="http://schemas.microsoft.com/office/drawing/2014/main" id="{953EE71A-6488-4203-A7C4-77102FD0DC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912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内容占位符 2">
            <a:extLst>
              <a:ext uri="{FF2B5EF4-FFF2-40B4-BE49-F238E27FC236}">
                <a16:creationId xmlns:a16="http://schemas.microsoft.com/office/drawing/2014/main" id="{ED3301F5-2320-AD63-0939-5C689DB91CB6}"/>
              </a:ext>
            </a:extLst>
          </p:cNvPr>
          <p:cNvSpPr>
            <a:spLocks noGrp="1"/>
          </p:cNvSpPr>
          <p:nvPr>
            <p:ph idx="1"/>
          </p:nvPr>
        </p:nvSpPr>
        <p:spPr>
          <a:xfrm>
            <a:off x="6739128" y="2664886"/>
            <a:ext cx="4818888" cy="3550789"/>
          </a:xfrm>
        </p:spPr>
        <p:txBody>
          <a:bodyPr anchor="t">
            <a:normAutofit/>
          </a:bodyPr>
          <a:lstStyle/>
          <a:p>
            <a:pPr marL="0" indent="0">
              <a:buNone/>
            </a:pPr>
            <a:r>
              <a:rPr kumimoji="1" lang="en-US" altLang="zh-CN" sz="2000" b="1" dirty="0">
                <a:latin typeface="Times New Roman" panose="02020603050405020304" pitchFamily="18" charset="0"/>
                <a:cs typeface="Times New Roman" panose="02020603050405020304" pitchFamily="18" charset="0"/>
              </a:rPr>
              <a:t>2.   Practice</a:t>
            </a:r>
            <a:r>
              <a:rPr kumimoji="1" lang="en-US" altLang="zh-CN" sz="2000" dirty="0">
                <a:latin typeface="Times New Roman" panose="02020603050405020304" pitchFamily="18" charset="0"/>
                <a:cs typeface="Times New Roman" panose="02020603050405020304" pitchFamily="18" charset="0"/>
              </a:rPr>
              <a:t>.</a:t>
            </a:r>
          </a:p>
          <a:p>
            <a:pPr marL="0" indent="0">
              <a:spcBef>
                <a:spcPts val="0"/>
              </a:spcBef>
              <a:buNone/>
            </a:pPr>
            <a:r>
              <a:rPr kumimoji="1" lang="en-US" altLang="zh-CN" sz="2000" i="1" dirty="0">
                <a:latin typeface="Times New Roman" panose="02020603050405020304" pitchFamily="18" charset="0"/>
                <a:cs typeface="Times New Roman" panose="02020603050405020304" pitchFamily="18" charset="0"/>
              </a:rPr>
              <a:t>      </a:t>
            </a:r>
            <a:r>
              <a:rPr kumimoji="1" lang="en-US" altLang="zh-CN" sz="2000" i="1" dirty="0">
                <a:solidFill>
                  <a:schemeClr val="tx1">
                    <a:lumMod val="50000"/>
                    <a:lumOff val="50000"/>
                  </a:schemeClr>
                </a:solidFill>
                <a:latin typeface="Times New Roman" panose="02020603050405020304" pitchFamily="18" charset="0"/>
                <a:cs typeface="Times New Roman" panose="02020603050405020304" pitchFamily="18" charset="0"/>
              </a:rPr>
              <a:t>Please simply make identification first</a:t>
            </a:r>
          </a:p>
          <a:p>
            <a:pPr marL="0" indent="0">
              <a:spcBef>
                <a:spcPts val="0"/>
              </a:spcBef>
              <a:buNone/>
            </a:pPr>
            <a:r>
              <a:rPr kumimoji="1" lang="en-US" altLang="zh-CN" sz="2000" i="1" dirty="0">
                <a:solidFill>
                  <a:schemeClr val="tx1">
                    <a:lumMod val="50000"/>
                    <a:lumOff val="50000"/>
                  </a:schemeClr>
                </a:solidFill>
                <a:latin typeface="Times New Roman" panose="02020603050405020304" pitchFamily="18" charset="0"/>
                <a:cs typeface="Times New Roman" panose="02020603050405020304" pitchFamily="18" charset="0"/>
              </a:rPr>
              <a:t>      and introduce your experience in ADS</a:t>
            </a:r>
          </a:p>
          <a:p>
            <a:pPr marL="0" indent="0">
              <a:spcBef>
                <a:spcPts val="0"/>
              </a:spcBef>
              <a:buNone/>
            </a:pPr>
            <a:r>
              <a:rPr kumimoji="1" lang="en-US" altLang="zh-CN" sz="2000" i="1" dirty="0">
                <a:solidFill>
                  <a:schemeClr val="tx1">
                    <a:lumMod val="50000"/>
                    <a:lumOff val="50000"/>
                  </a:schemeClr>
                </a:solidFill>
                <a:latin typeface="Times New Roman" panose="02020603050405020304" pitchFamily="18" charset="0"/>
                <a:cs typeface="Times New Roman" panose="02020603050405020304" pitchFamily="18" charset="0"/>
              </a:rPr>
              <a:t>      testing.</a:t>
            </a:r>
          </a:p>
          <a:p>
            <a:pPr marL="0" indent="0">
              <a:spcBef>
                <a:spcPts val="0"/>
              </a:spcBef>
              <a:buNone/>
            </a:pPr>
            <a:endParaRPr kumimoji="1" lang="en-US" altLang="zh-CN" sz="2000" i="1" dirty="0">
              <a:solidFill>
                <a:schemeClr val="tx1">
                  <a:lumMod val="50000"/>
                  <a:lumOff val="50000"/>
                </a:schemeClr>
              </a:solidFill>
              <a:latin typeface="Times New Roman" panose="02020603050405020304" pitchFamily="18" charset="0"/>
              <a:cs typeface="Times New Roman" panose="02020603050405020304" pitchFamily="18" charset="0"/>
            </a:endParaRPr>
          </a:p>
          <a:p>
            <a:pPr marL="0" indent="0">
              <a:spcBef>
                <a:spcPts val="0"/>
              </a:spcBef>
              <a:buNone/>
            </a:pPr>
            <a:r>
              <a:rPr kumimoji="1" lang="en-US" altLang="zh-CN" sz="2000" dirty="0">
                <a:latin typeface="Times New Roman" panose="02020603050405020304" pitchFamily="18" charset="0"/>
                <a:cs typeface="Times New Roman" panose="02020603050405020304" pitchFamily="18" charset="0"/>
              </a:rPr>
              <a:t>      B.	V2X</a:t>
            </a:r>
          </a:p>
          <a:p>
            <a:pPr lvl="2"/>
            <a:r>
              <a:rPr kumimoji="1" lang="en-US" altLang="zh-CN" dirty="0">
                <a:latin typeface="Times New Roman" panose="02020603050405020304" pitchFamily="18" charset="0"/>
                <a:cs typeface="Times New Roman" panose="02020603050405020304" pitchFamily="18" charset="0"/>
              </a:rPr>
              <a:t>ADS Structure</a:t>
            </a:r>
          </a:p>
          <a:p>
            <a:pPr lvl="2"/>
            <a:r>
              <a:rPr kumimoji="1" lang="en-US" altLang="zh-CN" dirty="0">
                <a:latin typeface="Times New Roman" panose="02020603050405020304" pitchFamily="18" charset="0"/>
                <a:cs typeface="Times New Roman" panose="02020603050405020304" pitchFamily="18" charset="0"/>
              </a:rPr>
              <a:t>Data Transmission</a:t>
            </a:r>
          </a:p>
          <a:p>
            <a:pPr lvl="2"/>
            <a:r>
              <a:rPr kumimoji="1" lang="en-US" altLang="zh-CN" dirty="0">
                <a:latin typeface="Times New Roman" panose="02020603050405020304" pitchFamily="18" charset="0"/>
                <a:cs typeface="Times New Roman" panose="02020603050405020304" pitchFamily="18" charset="0"/>
              </a:rPr>
              <a:t>Sensor</a:t>
            </a:r>
          </a:p>
          <a:p>
            <a:pPr lvl="2"/>
            <a:r>
              <a:rPr kumimoji="1" lang="en-US" altLang="zh-CN" dirty="0">
                <a:latin typeface="Times New Roman" panose="02020603050405020304" pitchFamily="18" charset="0"/>
                <a:cs typeface="Times New Roman" panose="02020603050405020304" pitchFamily="18" charset="0"/>
              </a:rPr>
              <a:t>Testing</a:t>
            </a:r>
          </a:p>
          <a:p>
            <a:pPr lvl="2"/>
            <a:r>
              <a:rPr kumimoji="1" lang="en-US" altLang="zh-CN" dirty="0">
                <a:latin typeface="Times New Roman" panose="02020603050405020304" pitchFamily="18" charset="0"/>
                <a:cs typeface="Times New Roman" panose="02020603050405020304" pitchFamily="18" charset="0"/>
              </a:rPr>
              <a:t>Other…</a:t>
            </a:r>
          </a:p>
          <a:p>
            <a:pPr lvl="2"/>
            <a:endParaRPr kumimoji="1" lang="en-US" altLang="zh-CN" dirty="0">
              <a:latin typeface="Times New Roman" panose="02020603050405020304" pitchFamily="18" charset="0"/>
              <a:cs typeface="Times New Roman" panose="02020603050405020304" pitchFamily="18" charset="0"/>
            </a:endParaRPr>
          </a:p>
          <a:p>
            <a:endParaRPr kumimoji="1" lang="zh-CN"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537252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0281F21-584C-120D-BC78-AC9C7A105190}"/>
            </a:ext>
          </a:extLst>
        </p:cNvPr>
        <p:cNvGrpSpPr/>
        <p:nvPr/>
      </p:nvGrpSpPr>
      <p:grpSpPr>
        <a:xfrm>
          <a:off x="0" y="0"/>
          <a:ext cx="0" cy="0"/>
          <a:chOff x="0" y="0"/>
          <a:chExt cx="0" cy="0"/>
        </a:xfrm>
      </p:grpSpPr>
      <p:sp useBgFill="1">
        <p:nvSpPr>
          <p:cNvPr id="20" name="Rectangle 9">
            <a:extLst>
              <a:ext uri="{FF2B5EF4-FFF2-40B4-BE49-F238E27FC236}">
                <a16:creationId xmlns:a16="http://schemas.microsoft.com/office/drawing/2014/main" id="{EDDBB197-D710-4A4F-A9CA-FD2177498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1">
            <a:extLst>
              <a:ext uri="{FF2B5EF4-FFF2-40B4-BE49-F238E27FC236}">
                <a16:creationId xmlns:a16="http://schemas.microsoft.com/office/drawing/2014/main" id="{975D1CFA-2CDB-4B64-BD9F-85744E8DA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C98A15A4-28A3-2B0F-AF19-5C981E9E3F92}"/>
              </a:ext>
            </a:extLst>
          </p:cNvPr>
          <p:cNvSpPr>
            <a:spLocks noGrp="1"/>
          </p:cNvSpPr>
          <p:nvPr>
            <p:ph type="title"/>
          </p:nvPr>
        </p:nvSpPr>
        <p:spPr>
          <a:xfrm>
            <a:off x="804672" y="802955"/>
            <a:ext cx="4977976" cy="1454051"/>
          </a:xfrm>
        </p:spPr>
        <p:txBody>
          <a:bodyPr>
            <a:normAutofit/>
          </a:bodyPr>
          <a:lstStyle/>
          <a:p>
            <a:r>
              <a:rPr kumimoji="1" lang="en-US" altLang="zh-CN" sz="3600" dirty="0">
                <a:solidFill>
                  <a:schemeClr val="tx2"/>
                </a:solidFill>
                <a:latin typeface="Times New Roman" panose="02020603050405020304" pitchFamily="18" charset="0"/>
                <a:cs typeface="Times New Roman" panose="02020603050405020304" pitchFamily="18" charset="0"/>
              </a:rPr>
              <a:t>Discussion 1 – </a:t>
            </a:r>
            <a:br>
              <a:rPr kumimoji="1" lang="en-US" altLang="zh-CN" sz="3600" dirty="0">
                <a:solidFill>
                  <a:schemeClr val="tx2"/>
                </a:solidFill>
                <a:latin typeface="Times New Roman" panose="02020603050405020304" pitchFamily="18" charset="0"/>
                <a:cs typeface="Times New Roman" panose="02020603050405020304" pitchFamily="18" charset="0"/>
              </a:rPr>
            </a:br>
            <a:r>
              <a:rPr kumimoji="1" lang="en-US" altLang="zh-CN" sz="3600" dirty="0">
                <a:solidFill>
                  <a:schemeClr val="tx2"/>
                </a:solidFill>
                <a:latin typeface="Times New Roman" panose="02020603050405020304" pitchFamily="18" charset="0"/>
                <a:cs typeface="Times New Roman" panose="02020603050405020304" pitchFamily="18" charset="0"/>
              </a:rPr>
              <a:t>Basic Understanding</a:t>
            </a:r>
            <a:endParaRPr kumimoji="1" lang="zh-CN" altLang="en-US" sz="3600" dirty="0">
              <a:solidFill>
                <a:schemeClr val="tx2"/>
              </a:solidFill>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43B45F0E-5DD2-648A-C2E1-0151D33A8533}"/>
              </a:ext>
            </a:extLst>
          </p:cNvPr>
          <p:cNvSpPr>
            <a:spLocks noGrp="1"/>
          </p:cNvSpPr>
          <p:nvPr>
            <p:ph idx="1"/>
          </p:nvPr>
        </p:nvSpPr>
        <p:spPr>
          <a:xfrm>
            <a:off x="804672" y="2421682"/>
            <a:ext cx="4977578" cy="3639289"/>
          </a:xfrm>
        </p:spPr>
        <p:txBody>
          <a:bodyPr anchor="ctr">
            <a:normAutofit/>
          </a:bodyPr>
          <a:lstStyle/>
          <a:p>
            <a:pPr marL="0" indent="0">
              <a:buNone/>
            </a:pPr>
            <a:r>
              <a:rPr kumimoji="1" lang="en-US" altLang="zh-CN" sz="2000" b="1" dirty="0">
                <a:solidFill>
                  <a:schemeClr val="tx2"/>
                </a:solidFill>
                <a:latin typeface="Times New Roman" panose="02020603050405020304" pitchFamily="18" charset="0"/>
                <a:cs typeface="Times New Roman" panose="02020603050405020304" pitchFamily="18" charset="0"/>
              </a:rPr>
              <a:t>2.   Practice</a:t>
            </a:r>
            <a:r>
              <a:rPr kumimoji="1" lang="en-US" altLang="zh-CN" sz="2000" dirty="0">
                <a:solidFill>
                  <a:schemeClr val="tx2"/>
                </a:solidFill>
                <a:latin typeface="Times New Roman" panose="02020603050405020304" pitchFamily="18" charset="0"/>
                <a:cs typeface="Times New Roman" panose="02020603050405020304" pitchFamily="18" charset="0"/>
              </a:rPr>
              <a:t>.</a:t>
            </a:r>
          </a:p>
          <a:p>
            <a:pPr marL="0" indent="0">
              <a:spcBef>
                <a:spcPts val="0"/>
              </a:spcBef>
              <a:buNone/>
            </a:pPr>
            <a:r>
              <a:rPr kumimoji="1" lang="en-US" altLang="zh-CN" sz="2000" i="1" dirty="0">
                <a:solidFill>
                  <a:schemeClr val="tx2"/>
                </a:solidFill>
                <a:latin typeface="Times New Roman" panose="02020603050405020304" pitchFamily="18" charset="0"/>
                <a:cs typeface="Times New Roman" panose="02020603050405020304" pitchFamily="18" charset="0"/>
              </a:rPr>
              <a:t>      </a:t>
            </a:r>
            <a:r>
              <a:rPr kumimoji="1" lang="en-US" altLang="zh-CN" sz="2000" i="1" dirty="0">
                <a:solidFill>
                  <a:schemeClr val="tx1">
                    <a:lumMod val="50000"/>
                    <a:lumOff val="50000"/>
                  </a:schemeClr>
                </a:solidFill>
                <a:latin typeface="Times New Roman" panose="02020603050405020304" pitchFamily="18" charset="0"/>
                <a:cs typeface="Times New Roman" panose="02020603050405020304" pitchFamily="18" charset="0"/>
              </a:rPr>
              <a:t>Please simply make identification first and</a:t>
            </a:r>
          </a:p>
          <a:p>
            <a:pPr marL="0" indent="0">
              <a:spcBef>
                <a:spcPts val="0"/>
              </a:spcBef>
              <a:buNone/>
            </a:pPr>
            <a:r>
              <a:rPr kumimoji="1" lang="en-US" altLang="zh-CN" sz="2000" i="1" dirty="0">
                <a:solidFill>
                  <a:schemeClr val="tx1">
                    <a:lumMod val="50000"/>
                    <a:lumOff val="50000"/>
                  </a:schemeClr>
                </a:solidFill>
                <a:latin typeface="Times New Roman" panose="02020603050405020304" pitchFamily="18" charset="0"/>
                <a:cs typeface="Times New Roman" panose="02020603050405020304" pitchFamily="18" charset="0"/>
              </a:rPr>
              <a:t>      introduce your testing experience on these</a:t>
            </a:r>
          </a:p>
          <a:p>
            <a:pPr marL="0" indent="0">
              <a:spcBef>
                <a:spcPts val="0"/>
              </a:spcBef>
              <a:buNone/>
            </a:pPr>
            <a:r>
              <a:rPr kumimoji="1" lang="en-US" altLang="zh-CN" sz="2000" i="1" dirty="0">
                <a:solidFill>
                  <a:schemeClr val="tx1">
                    <a:lumMod val="50000"/>
                    <a:lumOff val="50000"/>
                  </a:schemeClr>
                </a:solidFill>
                <a:latin typeface="Times New Roman" panose="02020603050405020304" pitchFamily="18" charset="0"/>
                <a:cs typeface="Times New Roman" panose="02020603050405020304" pitchFamily="18" charset="0"/>
              </a:rPr>
              <a:t>      approaches.</a:t>
            </a:r>
          </a:p>
          <a:p>
            <a:pPr marL="0" indent="0">
              <a:spcBef>
                <a:spcPts val="0"/>
              </a:spcBef>
              <a:buNone/>
            </a:pPr>
            <a:endParaRPr kumimoji="1" lang="en-US" altLang="zh-CN" sz="2000" dirty="0">
              <a:solidFill>
                <a:schemeClr val="tx2"/>
              </a:solidFill>
              <a:latin typeface="Times New Roman" panose="02020603050405020304" pitchFamily="18" charset="0"/>
              <a:cs typeface="Times New Roman" panose="02020603050405020304" pitchFamily="18" charset="0"/>
            </a:endParaRPr>
          </a:p>
          <a:p>
            <a:pPr marL="457200" lvl="1" indent="0">
              <a:buNone/>
            </a:pPr>
            <a:r>
              <a:rPr kumimoji="1" lang="en-US" altLang="zh-CN" sz="2000" b="1" dirty="0">
                <a:solidFill>
                  <a:schemeClr val="tx2"/>
                </a:solidFill>
                <a:latin typeface="Times New Roman" panose="02020603050405020304" pitchFamily="18" charset="0"/>
                <a:cs typeface="Times New Roman" panose="02020603050405020304" pitchFamily="18" charset="0"/>
              </a:rPr>
              <a:t>C.	Testing Approaches</a:t>
            </a:r>
          </a:p>
          <a:p>
            <a:pPr lvl="2"/>
            <a:r>
              <a:rPr kumimoji="1" lang="en-US" altLang="zh-CN" dirty="0">
                <a:solidFill>
                  <a:schemeClr val="tx2"/>
                </a:solidFill>
                <a:latin typeface="Times New Roman" panose="02020603050405020304" pitchFamily="18" charset="0"/>
                <a:cs typeface="Times New Roman" panose="02020603050405020304" pitchFamily="18" charset="0"/>
              </a:rPr>
              <a:t>Knowledge-based</a:t>
            </a:r>
          </a:p>
          <a:p>
            <a:pPr lvl="2"/>
            <a:r>
              <a:rPr kumimoji="1" lang="en-US" altLang="zh-CN" dirty="0">
                <a:solidFill>
                  <a:schemeClr val="tx2"/>
                </a:solidFill>
                <a:latin typeface="Times New Roman" panose="02020603050405020304" pitchFamily="18" charset="0"/>
                <a:cs typeface="Times New Roman" panose="02020603050405020304" pitchFamily="18" charset="0"/>
              </a:rPr>
              <a:t>Search-based</a:t>
            </a:r>
          </a:p>
          <a:p>
            <a:pPr lvl="2"/>
            <a:r>
              <a:rPr kumimoji="1" lang="en-US" altLang="zh-CN" dirty="0">
                <a:solidFill>
                  <a:schemeClr val="tx2"/>
                </a:solidFill>
                <a:latin typeface="Times New Roman" panose="02020603050405020304" pitchFamily="18" charset="0"/>
                <a:cs typeface="Times New Roman" panose="02020603050405020304" pitchFamily="18" charset="0"/>
              </a:rPr>
              <a:t>Data-driven</a:t>
            </a:r>
          </a:p>
          <a:p>
            <a:pPr lvl="2"/>
            <a:r>
              <a:rPr kumimoji="1" lang="en-US" altLang="zh-CN" dirty="0">
                <a:solidFill>
                  <a:schemeClr val="tx2"/>
                </a:solidFill>
                <a:latin typeface="Times New Roman" panose="02020603050405020304" pitchFamily="18" charset="0"/>
                <a:cs typeface="Times New Roman" panose="02020603050405020304" pitchFamily="18" charset="0"/>
              </a:rPr>
              <a:t>Other…</a:t>
            </a:r>
          </a:p>
          <a:p>
            <a:pPr lvl="2"/>
            <a:endParaRPr kumimoji="1" lang="en-US" altLang="zh-CN" sz="1800" dirty="0">
              <a:solidFill>
                <a:schemeClr val="tx2"/>
              </a:solidFill>
              <a:latin typeface="Times New Roman" panose="02020603050405020304" pitchFamily="18" charset="0"/>
              <a:cs typeface="Times New Roman" panose="02020603050405020304" pitchFamily="18" charset="0"/>
            </a:endParaRPr>
          </a:p>
          <a:p>
            <a:endParaRPr kumimoji="1" lang="zh-CN" altLang="en-US" sz="1800" dirty="0">
              <a:solidFill>
                <a:schemeClr val="tx2"/>
              </a:solidFill>
              <a:latin typeface="Times New Roman" panose="02020603050405020304" pitchFamily="18" charset="0"/>
              <a:cs typeface="Times New Roman" panose="02020603050405020304" pitchFamily="18" charset="0"/>
            </a:endParaRPr>
          </a:p>
        </p:txBody>
      </p:sp>
      <p:grpSp>
        <p:nvGrpSpPr>
          <p:cNvPr id="22" name="Group 13">
            <a:extLst>
              <a:ext uri="{FF2B5EF4-FFF2-40B4-BE49-F238E27FC236}">
                <a16:creationId xmlns:a16="http://schemas.microsoft.com/office/drawing/2014/main" id="{25EE5136-01F1-466C-962D-BA9B4C6757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69897" y="0"/>
            <a:ext cx="5822103" cy="6685267"/>
            <a:chOff x="6357228" y="0"/>
            <a:chExt cx="5822103" cy="6685267"/>
          </a:xfrm>
        </p:grpSpPr>
        <p:sp>
          <p:nvSpPr>
            <p:cNvPr id="23" name="Freeform: Shape 14">
              <a:extLst>
                <a:ext uri="{FF2B5EF4-FFF2-40B4-BE49-F238E27FC236}">
                  <a16:creationId xmlns:a16="http://schemas.microsoft.com/office/drawing/2014/main" id="{E11D3AD4-AF9B-4EB5-8C7B-C45D173B4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57228" y="0"/>
              <a:ext cx="5822102" cy="6685267"/>
            </a:xfrm>
            <a:custGeom>
              <a:avLst/>
              <a:gdLst>
                <a:gd name="connsiteX0" fmla="*/ 2605444 w 5822102"/>
                <a:gd name="connsiteY0" fmla="*/ 0 h 6685267"/>
                <a:gd name="connsiteX1" fmla="*/ 4757391 w 5822102"/>
                <a:gd name="connsiteY1" fmla="*/ 0 h 6685267"/>
                <a:gd name="connsiteX2" fmla="*/ 4913680 w 5822102"/>
                <a:gd name="connsiteY2" fmla="*/ 56274 h 6685267"/>
                <a:gd name="connsiteX3" fmla="*/ 5376238 w 5822102"/>
                <a:gd name="connsiteY3" fmla="*/ 282027 h 6685267"/>
                <a:gd name="connsiteX4" fmla="*/ 5658024 w 5822102"/>
                <a:gd name="connsiteY4" fmla="*/ 471014 h 6685267"/>
                <a:gd name="connsiteX5" fmla="*/ 5822102 w 5822102"/>
                <a:gd name="connsiteY5" fmla="*/ 609109 h 6685267"/>
                <a:gd name="connsiteX6" fmla="*/ 5822102 w 5822102"/>
                <a:gd name="connsiteY6" fmla="*/ 760697 h 6685267"/>
                <a:gd name="connsiteX7" fmla="*/ 5707785 w 5822102"/>
                <a:gd name="connsiteY7" fmla="*/ 666601 h 6685267"/>
                <a:gd name="connsiteX8" fmla="*/ 5577306 w 5822102"/>
                <a:gd name="connsiteY8" fmla="*/ 571666 h 6685267"/>
                <a:gd name="connsiteX9" fmla="*/ 5298630 w 5822102"/>
                <a:gd name="connsiteY9" fmla="*/ 407449 h 6685267"/>
                <a:gd name="connsiteX10" fmla="*/ 4690768 w 5822102"/>
                <a:gd name="connsiteY10" fmla="*/ 184979 h 6685267"/>
                <a:gd name="connsiteX11" fmla="*/ 4048577 w 5822102"/>
                <a:gd name="connsiteY11" fmla="*/ 99280 h 6685267"/>
                <a:gd name="connsiteX12" fmla="*/ 3405404 w 5822102"/>
                <a:gd name="connsiteY12" fmla="*/ 131937 h 6685267"/>
                <a:gd name="connsiteX13" fmla="*/ 3089702 w 5822102"/>
                <a:gd name="connsiteY13" fmla="*/ 190190 h 6685267"/>
                <a:gd name="connsiteX14" fmla="*/ 2780132 w 5822102"/>
                <a:gd name="connsiteY14" fmla="*/ 273457 h 6685267"/>
                <a:gd name="connsiteX15" fmla="*/ 2478040 w 5822102"/>
                <a:gd name="connsiteY15" fmla="*/ 379654 h 6685267"/>
                <a:gd name="connsiteX16" fmla="*/ 2184897 w 5822102"/>
                <a:gd name="connsiteY16" fmla="*/ 507972 h 6685267"/>
                <a:gd name="connsiteX17" fmla="*/ 1629141 w 5822102"/>
                <a:gd name="connsiteY17" fmla="*/ 823205 h 6685267"/>
                <a:gd name="connsiteX18" fmla="*/ 1497711 w 5822102"/>
                <a:gd name="connsiteY18" fmla="*/ 914000 h 6685267"/>
                <a:gd name="connsiteX19" fmla="*/ 1433099 w 5822102"/>
                <a:gd name="connsiteY19" fmla="*/ 960903 h 6685267"/>
                <a:gd name="connsiteX20" fmla="*/ 1369346 w 5822102"/>
                <a:gd name="connsiteY20" fmla="*/ 1008963 h 6685267"/>
                <a:gd name="connsiteX21" fmla="*/ 1123406 w 5822102"/>
                <a:gd name="connsiteY21" fmla="*/ 1212905 h 6685267"/>
                <a:gd name="connsiteX22" fmla="*/ 684367 w 5822102"/>
                <a:gd name="connsiteY22" fmla="*/ 1675564 h 6685267"/>
                <a:gd name="connsiteX23" fmla="*/ 497153 w 5822102"/>
                <a:gd name="connsiteY23" fmla="*/ 1933588 h 6685267"/>
                <a:gd name="connsiteX24" fmla="*/ 337770 w 5822102"/>
                <a:gd name="connsiteY24" fmla="*/ 2208983 h 6685267"/>
                <a:gd name="connsiteX25" fmla="*/ 302461 w 5822102"/>
                <a:gd name="connsiteY25" fmla="*/ 2280207 h 6685267"/>
                <a:gd name="connsiteX26" fmla="*/ 285296 w 5822102"/>
                <a:gd name="connsiteY26" fmla="*/ 2316107 h 6685267"/>
                <a:gd name="connsiteX27" fmla="*/ 268991 w 5822102"/>
                <a:gd name="connsiteY27" fmla="*/ 2352355 h 6685267"/>
                <a:gd name="connsiteX28" fmla="*/ 237849 w 5822102"/>
                <a:gd name="connsiteY28" fmla="*/ 2425432 h 6685267"/>
                <a:gd name="connsiteX29" fmla="*/ 208670 w 5822102"/>
                <a:gd name="connsiteY29" fmla="*/ 2499319 h 6685267"/>
                <a:gd name="connsiteX30" fmla="*/ 113775 w 5822102"/>
                <a:gd name="connsiteY30" fmla="*/ 2801929 h 6685267"/>
                <a:gd name="connsiteX31" fmla="*/ 36781 w 5822102"/>
                <a:gd name="connsiteY31" fmla="*/ 3428922 h 6685267"/>
                <a:gd name="connsiteX32" fmla="*/ 69148 w 5822102"/>
                <a:gd name="connsiteY32" fmla="*/ 3741955 h 6685267"/>
                <a:gd name="connsiteX33" fmla="*/ 167966 w 5822102"/>
                <a:gd name="connsiteY33" fmla="*/ 4041323 h 6685267"/>
                <a:gd name="connsiteX34" fmla="*/ 202049 w 5822102"/>
                <a:gd name="connsiteY34" fmla="*/ 4112894 h 6685267"/>
                <a:gd name="connsiteX35" fmla="*/ 239933 w 5822102"/>
                <a:gd name="connsiteY35" fmla="*/ 4182843 h 6685267"/>
                <a:gd name="connsiteX36" fmla="*/ 323916 w 5822102"/>
                <a:gd name="connsiteY36" fmla="*/ 4318456 h 6685267"/>
                <a:gd name="connsiteX37" fmla="*/ 416604 w 5822102"/>
                <a:gd name="connsiteY37" fmla="*/ 4449436 h 6685267"/>
                <a:gd name="connsiteX38" fmla="*/ 515911 w 5822102"/>
                <a:gd name="connsiteY38" fmla="*/ 4576711 h 6685267"/>
                <a:gd name="connsiteX39" fmla="*/ 722619 w 5822102"/>
                <a:gd name="connsiteY39" fmla="*/ 4828482 h 6685267"/>
                <a:gd name="connsiteX40" fmla="*/ 825972 w 5822102"/>
                <a:gd name="connsiteY40" fmla="*/ 4956104 h 6685267"/>
                <a:gd name="connsiteX41" fmla="*/ 926506 w 5822102"/>
                <a:gd name="connsiteY41" fmla="*/ 5085347 h 6685267"/>
                <a:gd name="connsiteX42" fmla="*/ 1027040 w 5822102"/>
                <a:gd name="connsiteY42" fmla="*/ 5210191 h 6685267"/>
                <a:gd name="connsiteX43" fmla="*/ 1132110 w 5822102"/>
                <a:gd name="connsiteY43" fmla="*/ 5330748 h 6685267"/>
                <a:gd name="connsiteX44" fmla="*/ 1354880 w 5822102"/>
                <a:gd name="connsiteY44" fmla="*/ 5558083 h 6685267"/>
                <a:gd name="connsiteX45" fmla="*/ 1855220 w 5822102"/>
                <a:gd name="connsiteY45" fmla="*/ 5937591 h 6685267"/>
                <a:gd name="connsiteX46" fmla="*/ 2131810 w 5822102"/>
                <a:gd name="connsiteY46" fmla="*/ 6080268 h 6685267"/>
                <a:gd name="connsiteX47" fmla="*/ 2423726 w 5822102"/>
                <a:gd name="connsiteY47" fmla="*/ 6188087 h 6685267"/>
                <a:gd name="connsiteX48" fmla="*/ 2727780 w 5822102"/>
                <a:gd name="connsiteY48" fmla="*/ 6262552 h 6685267"/>
                <a:gd name="connsiteX49" fmla="*/ 3041276 w 5822102"/>
                <a:gd name="connsiteY49" fmla="*/ 6304245 h 6685267"/>
                <a:gd name="connsiteX50" fmla="*/ 3360532 w 5822102"/>
                <a:gd name="connsiteY50" fmla="*/ 6317331 h 6685267"/>
                <a:gd name="connsiteX51" fmla="*/ 3439855 w 5822102"/>
                <a:gd name="connsiteY51" fmla="*/ 6316751 h 6685267"/>
                <a:gd name="connsiteX52" fmla="*/ 3478721 w 5822102"/>
                <a:gd name="connsiteY52" fmla="*/ 6315826 h 6685267"/>
                <a:gd name="connsiteX53" fmla="*/ 3517463 w 5822102"/>
                <a:gd name="connsiteY53" fmla="*/ 6313971 h 6685267"/>
                <a:gd name="connsiteX54" fmla="*/ 3671452 w 5822102"/>
                <a:gd name="connsiteY54" fmla="*/ 6301233 h 6685267"/>
                <a:gd name="connsiteX55" fmla="*/ 4265460 w 5822102"/>
                <a:gd name="connsiteY55" fmla="*/ 6149638 h 6685267"/>
                <a:gd name="connsiteX56" fmla="*/ 4546587 w 5822102"/>
                <a:gd name="connsiteY56" fmla="*/ 6018079 h 6685267"/>
                <a:gd name="connsiteX57" fmla="*/ 4818030 w 5822102"/>
                <a:gd name="connsiteY57" fmla="*/ 5858029 h 6685267"/>
                <a:gd name="connsiteX58" fmla="*/ 5081870 w 5822102"/>
                <a:gd name="connsiteY58" fmla="*/ 5676903 h 6685267"/>
                <a:gd name="connsiteX59" fmla="*/ 5212073 w 5822102"/>
                <a:gd name="connsiteY59" fmla="*/ 5581013 h 6685267"/>
                <a:gd name="connsiteX60" fmla="*/ 5343625 w 5822102"/>
                <a:gd name="connsiteY60" fmla="*/ 5481533 h 6685267"/>
                <a:gd name="connsiteX61" fmla="*/ 5610378 w 5822102"/>
                <a:gd name="connsiteY61" fmla="*/ 5284425 h 6685267"/>
                <a:gd name="connsiteX62" fmla="*/ 5822102 w 5822102"/>
                <a:gd name="connsiteY62" fmla="*/ 5126414 h 6685267"/>
                <a:gd name="connsiteX63" fmla="*/ 5822102 w 5822102"/>
                <a:gd name="connsiteY63" fmla="*/ 5556641 h 6685267"/>
                <a:gd name="connsiteX64" fmla="*/ 5576325 w 5822102"/>
                <a:gd name="connsiteY64" fmla="*/ 5749979 h 6685267"/>
                <a:gd name="connsiteX65" fmla="*/ 5447715 w 5822102"/>
                <a:gd name="connsiteY65" fmla="*/ 5852818 h 6685267"/>
                <a:gd name="connsiteX66" fmla="*/ 5315059 w 5822102"/>
                <a:gd name="connsiteY66" fmla="*/ 5956236 h 6685267"/>
                <a:gd name="connsiteX67" fmla="*/ 5038468 w 5822102"/>
                <a:gd name="connsiteY67" fmla="*/ 6155776 h 6685267"/>
                <a:gd name="connsiteX68" fmla="*/ 4741892 w 5822102"/>
                <a:gd name="connsiteY68" fmla="*/ 6338292 h 6685267"/>
                <a:gd name="connsiteX69" fmla="*/ 4420920 w 5822102"/>
                <a:gd name="connsiteY69" fmla="*/ 6492203 h 6685267"/>
                <a:gd name="connsiteX70" fmla="*/ 3717672 w 5822102"/>
                <a:gd name="connsiteY70" fmla="*/ 6670434 h 6685267"/>
                <a:gd name="connsiteX71" fmla="*/ 3535853 w 5822102"/>
                <a:gd name="connsiteY71" fmla="*/ 6683289 h 6685267"/>
                <a:gd name="connsiteX72" fmla="*/ 3490367 w 5822102"/>
                <a:gd name="connsiteY72" fmla="*/ 6684910 h 6685267"/>
                <a:gd name="connsiteX73" fmla="*/ 3445005 w 5822102"/>
                <a:gd name="connsiteY73" fmla="*/ 6685142 h 6685267"/>
                <a:gd name="connsiteX74" fmla="*/ 3355872 w 5822102"/>
                <a:gd name="connsiteY74" fmla="*/ 6684100 h 6685267"/>
                <a:gd name="connsiteX75" fmla="*/ 3179203 w 5822102"/>
                <a:gd name="connsiteY75" fmla="*/ 6677150 h 6685267"/>
                <a:gd name="connsiteX76" fmla="*/ 3002410 w 5822102"/>
                <a:gd name="connsiteY76" fmla="*/ 6661169 h 6685267"/>
                <a:gd name="connsiteX77" fmla="*/ 2650296 w 5822102"/>
                <a:gd name="connsiteY77" fmla="*/ 6604191 h 6685267"/>
                <a:gd name="connsiteX78" fmla="*/ 2306028 w 5822102"/>
                <a:gd name="connsiteY78" fmla="*/ 6505869 h 6685267"/>
                <a:gd name="connsiteX79" fmla="*/ 1978803 w 5822102"/>
                <a:gd name="connsiteY79" fmla="*/ 6363307 h 6685267"/>
                <a:gd name="connsiteX80" fmla="*/ 1678428 w 5822102"/>
                <a:gd name="connsiteY80" fmla="*/ 6177779 h 6685267"/>
                <a:gd name="connsiteX81" fmla="*/ 1175880 w 5822102"/>
                <a:gd name="connsiteY81" fmla="*/ 5710373 h 6685267"/>
                <a:gd name="connsiteX82" fmla="*/ 971502 w 5822102"/>
                <a:gd name="connsiteY82" fmla="*/ 5445399 h 6685267"/>
                <a:gd name="connsiteX83" fmla="*/ 790909 w 5822102"/>
                <a:gd name="connsiteY83" fmla="*/ 5169078 h 6685267"/>
                <a:gd name="connsiteX84" fmla="*/ 706680 w 5822102"/>
                <a:gd name="connsiteY84" fmla="*/ 5031959 h 6685267"/>
                <a:gd name="connsiteX85" fmla="*/ 619143 w 5822102"/>
                <a:gd name="connsiteY85" fmla="*/ 4897157 h 6685267"/>
                <a:gd name="connsiteX86" fmla="*/ 436465 w 5822102"/>
                <a:gd name="connsiteY86" fmla="*/ 4628710 h 6685267"/>
                <a:gd name="connsiteX87" fmla="*/ 347088 w 5822102"/>
                <a:gd name="connsiteY87" fmla="*/ 4492171 h 6685267"/>
                <a:gd name="connsiteX88" fmla="*/ 262001 w 5822102"/>
                <a:gd name="connsiteY88" fmla="*/ 4352619 h 6685267"/>
                <a:gd name="connsiteX89" fmla="*/ 118679 w 5822102"/>
                <a:gd name="connsiteY89" fmla="*/ 4059853 h 6685267"/>
                <a:gd name="connsiteX90" fmla="*/ 28322 w 5822102"/>
                <a:gd name="connsiteY90" fmla="*/ 3749136 h 6685267"/>
                <a:gd name="connsiteX91" fmla="*/ 0 w 5822102"/>
                <a:gd name="connsiteY91" fmla="*/ 3428922 h 6685267"/>
                <a:gd name="connsiteX92" fmla="*/ 253052 w 5822102"/>
                <a:gd name="connsiteY92" fmla="*/ 2174356 h 6685267"/>
                <a:gd name="connsiteX93" fmla="*/ 389141 w 5822102"/>
                <a:gd name="connsiteY93" fmla="*/ 1877652 h 6685267"/>
                <a:gd name="connsiteX94" fmla="*/ 552079 w 5822102"/>
                <a:gd name="connsiteY94" fmla="*/ 1591834 h 6685267"/>
                <a:gd name="connsiteX95" fmla="*/ 954950 w 5822102"/>
                <a:gd name="connsiteY95" fmla="*/ 1061773 h 6685267"/>
                <a:gd name="connsiteX96" fmla="*/ 1192922 w 5822102"/>
                <a:gd name="connsiteY96" fmla="*/ 822626 h 6685267"/>
                <a:gd name="connsiteX97" fmla="*/ 1255939 w 5822102"/>
                <a:gd name="connsiteY97" fmla="*/ 765880 h 6685267"/>
                <a:gd name="connsiteX98" fmla="*/ 1320183 w 5822102"/>
                <a:gd name="connsiteY98" fmla="*/ 710291 h 6685267"/>
                <a:gd name="connsiteX99" fmla="*/ 1452961 w 5822102"/>
                <a:gd name="connsiteY99" fmla="*/ 603514 h 6685267"/>
                <a:gd name="connsiteX100" fmla="*/ 2033360 w 5822102"/>
                <a:gd name="connsiteY100" fmla="*/ 235818 h 6685267"/>
                <a:gd name="connsiteX101" fmla="*/ 2512513 w 5822102"/>
                <a:gd name="connsiteY101" fmla="*/ 30012 h 668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5822102" h="6685267">
                  <a:moveTo>
                    <a:pt x="2605444" y="0"/>
                  </a:moveTo>
                  <a:lnTo>
                    <a:pt x="4757391" y="0"/>
                  </a:lnTo>
                  <a:lnTo>
                    <a:pt x="4913680" y="56274"/>
                  </a:lnTo>
                  <a:cubicBezTo>
                    <a:pt x="5074659" y="119278"/>
                    <a:pt x="5229483" y="195083"/>
                    <a:pt x="5376238" y="282027"/>
                  </a:cubicBezTo>
                  <a:cubicBezTo>
                    <a:pt x="5474014" y="340105"/>
                    <a:pt x="5568080" y="403280"/>
                    <a:pt x="5658024" y="471014"/>
                  </a:cubicBezTo>
                  <a:lnTo>
                    <a:pt x="5822102" y="609109"/>
                  </a:lnTo>
                  <a:lnTo>
                    <a:pt x="5822102" y="760697"/>
                  </a:lnTo>
                  <a:lnTo>
                    <a:pt x="5707785" y="666601"/>
                  </a:lnTo>
                  <a:cubicBezTo>
                    <a:pt x="5665273" y="633682"/>
                    <a:pt x="5621749" y="602008"/>
                    <a:pt x="5577306" y="571666"/>
                  </a:cubicBezTo>
                  <a:cubicBezTo>
                    <a:pt x="5487929" y="511562"/>
                    <a:pt x="5395118" y="456089"/>
                    <a:pt x="5298630" y="407449"/>
                  </a:cubicBezTo>
                  <a:cubicBezTo>
                    <a:pt x="5106266" y="309010"/>
                    <a:pt x="4901153" y="235355"/>
                    <a:pt x="4690768" y="184979"/>
                  </a:cubicBezTo>
                  <a:cubicBezTo>
                    <a:pt x="4480382" y="134486"/>
                    <a:pt x="4264724" y="106807"/>
                    <a:pt x="4048577" y="99280"/>
                  </a:cubicBezTo>
                  <a:cubicBezTo>
                    <a:pt x="3832182" y="90709"/>
                    <a:pt x="3617997" y="102290"/>
                    <a:pt x="3405404" y="131937"/>
                  </a:cubicBezTo>
                  <a:cubicBezTo>
                    <a:pt x="3299353" y="147340"/>
                    <a:pt x="3193915" y="166449"/>
                    <a:pt x="3089702" y="190190"/>
                  </a:cubicBezTo>
                  <a:cubicBezTo>
                    <a:pt x="2985491" y="214278"/>
                    <a:pt x="2882137" y="241725"/>
                    <a:pt x="2780132" y="273457"/>
                  </a:cubicBezTo>
                  <a:cubicBezTo>
                    <a:pt x="2678126" y="305073"/>
                    <a:pt x="2577348" y="340510"/>
                    <a:pt x="2478040" y="379654"/>
                  </a:cubicBezTo>
                  <a:cubicBezTo>
                    <a:pt x="2378854" y="418914"/>
                    <a:pt x="2281017" y="461763"/>
                    <a:pt x="2184897" y="507972"/>
                  </a:cubicBezTo>
                  <a:cubicBezTo>
                    <a:pt x="1992657" y="600271"/>
                    <a:pt x="1806791" y="705542"/>
                    <a:pt x="1629141" y="823205"/>
                  </a:cubicBezTo>
                  <a:cubicBezTo>
                    <a:pt x="1584882" y="852736"/>
                    <a:pt x="1540745" y="882731"/>
                    <a:pt x="1497711" y="914000"/>
                  </a:cubicBezTo>
                  <a:cubicBezTo>
                    <a:pt x="1475888" y="929286"/>
                    <a:pt x="1454555" y="945153"/>
                    <a:pt x="1433099" y="960903"/>
                  </a:cubicBezTo>
                  <a:cubicBezTo>
                    <a:pt x="1411521" y="976537"/>
                    <a:pt x="1390311" y="992634"/>
                    <a:pt x="1369346" y="1008963"/>
                  </a:cubicBezTo>
                  <a:cubicBezTo>
                    <a:pt x="1285119" y="1074165"/>
                    <a:pt x="1202730" y="1141797"/>
                    <a:pt x="1123406" y="1212905"/>
                  </a:cubicBezTo>
                  <a:cubicBezTo>
                    <a:pt x="964391" y="1354656"/>
                    <a:pt x="816900" y="1509261"/>
                    <a:pt x="684367" y="1675564"/>
                  </a:cubicBezTo>
                  <a:cubicBezTo>
                    <a:pt x="618161" y="1758716"/>
                    <a:pt x="555512" y="1844763"/>
                    <a:pt x="497153" y="1933588"/>
                  </a:cubicBezTo>
                  <a:cubicBezTo>
                    <a:pt x="439775" y="2022877"/>
                    <a:pt x="385584" y="2114367"/>
                    <a:pt x="337770" y="2208983"/>
                  </a:cubicBezTo>
                  <a:cubicBezTo>
                    <a:pt x="325388" y="2232493"/>
                    <a:pt x="313862" y="2256349"/>
                    <a:pt x="302461" y="2280207"/>
                  </a:cubicBezTo>
                  <a:lnTo>
                    <a:pt x="285296" y="2316107"/>
                  </a:lnTo>
                  <a:lnTo>
                    <a:pt x="268991" y="2352355"/>
                  </a:lnTo>
                  <a:cubicBezTo>
                    <a:pt x="258324" y="2376560"/>
                    <a:pt x="247535" y="2400764"/>
                    <a:pt x="237849" y="2425432"/>
                  </a:cubicBezTo>
                  <a:cubicBezTo>
                    <a:pt x="228163" y="2450099"/>
                    <a:pt x="217498" y="2474419"/>
                    <a:pt x="208670" y="2499319"/>
                  </a:cubicBezTo>
                  <a:cubicBezTo>
                    <a:pt x="170909" y="2598219"/>
                    <a:pt x="138908" y="2699206"/>
                    <a:pt x="113775" y="2801929"/>
                  </a:cubicBezTo>
                  <a:cubicBezTo>
                    <a:pt x="62773" y="3006911"/>
                    <a:pt x="36659" y="3217917"/>
                    <a:pt x="36781" y="3428922"/>
                  </a:cubicBezTo>
                  <a:cubicBezTo>
                    <a:pt x="37394" y="3534078"/>
                    <a:pt x="47816" y="3639001"/>
                    <a:pt x="69148" y="3741955"/>
                  </a:cubicBezTo>
                  <a:cubicBezTo>
                    <a:pt x="91585" y="3844679"/>
                    <a:pt x="124074" y="3945202"/>
                    <a:pt x="167966" y="4041323"/>
                  </a:cubicBezTo>
                  <a:cubicBezTo>
                    <a:pt x="178387" y="4065528"/>
                    <a:pt x="190525" y="4089153"/>
                    <a:pt x="202049" y="4112894"/>
                  </a:cubicBezTo>
                  <a:cubicBezTo>
                    <a:pt x="214555" y="4136288"/>
                    <a:pt x="226447" y="4159912"/>
                    <a:pt x="239933" y="4182843"/>
                  </a:cubicBezTo>
                  <a:cubicBezTo>
                    <a:pt x="265680" y="4229167"/>
                    <a:pt x="294368" y="4274101"/>
                    <a:pt x="323916" y="4318456"/>
                  </a:cubicBezTo>
                  <a:cubicBezTo>
                    <a:pt x="353341" y="4362927"/>
                    <a:pt x="384849" y="4406240"/>
                    <a:pt x="416604" y="4449436"/>
                  </a:cubicBezTo>
                  <a:cubicBezTo>
                    <a:pt x="448847" y="4492286"/>
                    <a:pt x="482319" y="4534557"/>
                    <a:pt x="515911" y="4576711"/>
                  </a:cubicBezTo>
                  <a:cubicBezTo>
                    <a:pt x="583219" y="4661137"/>
                    <a:pt x="653594" y="4743825"/>
                    <a:pt x="722619" y="4828482"/>
                  </a:cubicBezTo>
                  <a:cubicBezTo>
                    <a:pt x="757315" y="4870637"/>
                    <a:pt x="791889" y="4913138"/>
                    <a:pt x="825972" y="4956104"/>
                  </a:cubicBezTo>
                  <a:cubicBezTo>
                    <a:pt x="859934" y="4998722"/>
                    <a:pt x="893649" y="5044004"/>
                    <a:pt x="926506" y="5085347"/>
                  </a:cubicBezTo>
                  <a:cubicBezTo>
                    <a:pt x="959119" y="5127734"/>
                    <a:pt x="993324" y="5168847"/>
                    <a:pt x="1027040" y="5210191"/>
                  </a:cubicBezTo>
                  <a:cubicBezTo>
                    <a:pt x="1061737" y="5250840"/>
                    <a:pt x="1096188" y="5291488"/>
                    <a:pt x="1132110" y="5330748"/>
                  </a:cubicBezTo>
                  <a:cubicBezTo>
                    <a:pt x="1203465" y="5409731"/>
                    <a:pt x="1277639" y="5485818"/>
                    <a:pt x="1354880" y="5558083"/>
                  </a:cubicBezTo>
                  <a:cubicBezTo>
                    <a:pt x="1509603" y="5702266"/>
                    <a:pt x="1676588" y="5830930"/>
                    <a:pt x="1855220" y="5937591"/>
                  </a:cubicBezTo>
                  <a:cubicBezTo>
                    <a:pt x="1944720" y="5990632"/>
                    <a:pt x="2036549" y="6039272"/>
                    <a:pt x="2131810" y="6080268"/>
                  </a:cubicBezTo>
                  <a:cubicBezTo>
                    <a:pt x="2226460" y="6122423"/>
                    <a:pt x="2324173" y="6157977"/>
                    <a:pt x="2423726" y="6188087"/>
                  </a:cubicBezTo>
                  <a:cubicBezTo>
                    <a:pt x="2523280" y="6218313"/>
                    <a:pt x="2624794" y="6242749"/>
                    <a:pt x="2727780" y="6262552"/>
                  </a:cubicBezTo>
                  <a:cubicBezTo>
                    <a:pt x="2830890" y="6282008"/>
                    <a:pt x="2935714" y="6295326"/>
                    <a:pt x="3041276" y="6304245"/>
                  </a:cubicBezTo>
                  <a:cubicBezTo>
                    <a:pt x="3146836" y="6313277"/>
                    <a:pt x="3253499" y="6317215"/>
                    <a:pt x="3360532" y="6317331"/>
                  </a:cubicBezTo>
                  <a:cubicBezTo>
                    <a:pt x="3387259" y="6317331"/>
                    <a:pt x="3414354" y="6317794"/>
                    <a:pt x="3439855" y="6316751"/>
                  </a:cubicBezTo>
                  <a:lnTo>
                    <a:pt x="3478721" y="6315826"/>
                  </a:lnTo>
                  <a:lnTo>
                    <a:pt x="3517463" y="6313971"/>
                  </a:lnTo>
                  <a:cubicBezTo>
                    <a:pt x="3569078" y="6311772"/>
                    <a:pt x="3620449" y="6306907"/>
                    <a:pt x="3671452" y="6301233"/>
                  </a:cubicBezTo>
                  <a:cubicBezTo>
                    <a:pt x="3875707" y="6277608"/>
                    <a:pt x="4074445" y="6225841"/>
                    <a:pt x="4265460" y="6149638"/>
                  </a:cubicBezTo>
                  <a:cubicBezTo>
                    <a:pt x="4361212" y="6111884"/>
                    <a:pt x="4454636" y="6067065"/>
                    <a:pt x="4546587" y="6018079"/>
                  </a:cubicBezTo>
                  <a:cubicBezTo>
                    <a:pt x="4638662" y="5969322"/>
                    <a:pt x="4729020" y="5915240"/>
                    <a:pt x="4818030" y="5858029"/>
                  </a:cubicBezTo>
                  <a:cubicBezTo>
                    <a:pt x="4907038" y="5800703"/>
                    <a:pt x="4994577" y="5739672"/>
                    <a:pt x="5081870" y="5676903"/>
                  </a:cubicBezTo>
                  <a:cubicBezTo>
                    <a:pt x="5125392" y="5645519"/>
                    <a:pt x="5168794" y="5613324"/>
                    <a:pt x="5212073" y="5581013"/>
                  </a:cubicBezTo>
                  <a:lnTo>
                    <a:pt x="5343625" y="5481533"/>
                  </a:lnTo>
                  <a:cubicBezTo>
                    <a:pt x="5432696" y="5414768"/>
                    <a:pt x="5521951" y="5349452"/>
                    <a:pt x="5610378" y="5284425"/>
                  </a:cubicBezTo>
                  <a:lnTo>
                    <a:pt x="5822102" y="5126414"/>
                  </a:lnTo>
                  <a:lnTo>
                    <a:pt x="5822102" y="5556641"/>
                  </a:lnTo>
                  <a:lnTo>
                    <a:pt x="5576325" y="5749979"/>
                  </a:lnTo>
                  <a:lnTo>
                    <a:pt x="5447715" y="5852818"/>
                  </a:lnTo>
                  <a:cubicBezTo>
                    <a:pt x="5403945" y="5887445"/>
                    <a:pt x="5359932" y="5922073"/>
                    <a:pt x="5315059" y="5956236"/>
                  </a:cubicBezTo>
                  <a:cubicBezTo>
                    <a:pt x="5225682" y="6024680"/>
                    <a:pt x="5133976" y="6091734"/>
                    <a:pt x="5038468" y="6155776"/>
                  </a:cubicBezTo>
                  <a:cubicBezTo>
                    <a:pt x="4943084" y="6219703"/>
                    <a:pt x="4845002" y="6281777"/>
                    <a:pt x="4741892" y="6338292"/>
                  </a:cubicBezTo>
                  <a:cubicBezTo>
                    <a:pt x="4638784" y="6394692"/>
                    <a:pt x="4532120" y="6447038"/>
                    <a:pt x="4420920" y="6492203"/>
                  </a:cubicBezTo>
                  <a:cubicBezTo>
                    <a:pt x="4199255" y="6583693"/>
                    <a:pt x="3959813" y="6644840"/>
                    <a:pt x="3717672" y="6670434"/>
                  </a:cubicBezTo>
                  <a:cubicBezTo>
                    <a:pt x="3657106" y="6676456"/>
                    <a:pt x="3596419" y="6681321"/>
                    <a:pt x="3535853" y="6683289"/>
                  </a:cubicBezTo>
                  <a:lnTo>
                    <a:pt x="3490367" y="6684910"/>
                  </a:lnTo>
                  <a:lnTo>
                    <a:pt x="3445005" y="6685142"/>
                  </a:lnTo>
                  <a:cubicBezTo>
                    <a:pt x="3414354" y="6685605"/>
                    <a:pt x="3385297" y="6684679"/>
                    <a:pt x="3355872" y="6684100"/>
                  </a:cubicBezTo>
                  <a:cubicBezTo>
                    <a:pt x="3297146" y="6683405"/>
                    <a:pt x="3238052" y="6680047"/>
                    <a:pt x="3179203" y="6677150"/>
                  </a:cubicBezTo>
                  <a:cubicBezTo>
                    <a:pt x="3120232" y="6672519"/>
                    <a:pt x="3061259" y="6668233"/>
                    <a:pt x="3002410" y="6661169"/>
                  </a:cubicBezTo>
                  <a:cubicBezTo>
                    <a:pt x="2884589" y="6647851"/>
                    <a:pt x="2766891" y="6629669"/>
                    <a:pt x="2650296" y="6604191"/>
                  </a:cubicBezTo>
                  <a:cubicBezTo>
                    <a:pt x="2533702" y="6578713"/>
                    <a:pt x="2418456" y="6545938"/>
                    <a:pt x="2306028" y="6505869"/>
                  </a:cubicBezTo>
                  <a:cubicBezTo>
                    <a:pt x="2193602" y="6465683"/>
                    <a:pt x="2084118" y="6417738"/>
                    <a:pt x="1978803" y="6363307"/>
                  </a:cubicBezTo>
                  <a:cubicBezTo>
                    <a:pt x="1873855" y="6308066"/>
                    <a:pt x="1773077" y="6246340"/>
                    <a:pt x="1678428" y="6177779"/>
                  </a:cubicBezTo>
                  <a:cubicBezTo>
                    <a:pt x="1488393" y="6041356"/>
                    <a:pt x="1321900" y="5881423"/>
                    <a:pt x="1175880" y="5710373"/>
                  </a:cubicBezTo>
                  <a:cubicBezTo>
                    <a:pt x="1103177" y="5624441"/>
                    <a:pt x="1035501" y="5535732"/>
                    <a:pt x="971502" y="5445399"/>
                  </a:cubicBezTo>
                  <a:cubicBezTo>
                    <a:pt x="907380" y="5355069"/>
                    <a:pt x="847550" y="5262768"/>
                    <a:pt x="790909" y="5169078"/>
                  </a:cubicBezTo>
                  <a:cubicBezTo>
                    <a:pt x="761974" y="5121712"/>
                    <a:pt x="735492" y="5077357"/>
                    <a:pt x="706680" y="5031959"/>
                  </a:cubicBezTo>
                  <a:cubicBezTo>
                    <a:pt x="678114" y="4986910"/>
                    <a:pt x="649058" y="4941860"/>
                    <a:pt x="619143" y="4897157"/>
                  </a:cubicBezTo>
                  <a:lnTo>
                    <a:pt x="436465" y="4628710"/>
                  </a:lnTo>
                  <a:cubicBezTo>
                    <a:pt x="406182" y="4583544"/>
                    <a:pt x="376267" y="4538147"/>
                    <a:pt x="347088" y="4492171"/>
                  </a:cubicBezTo>
                  <a:cubicBezTo>
                    <a:pt x="317908" y="4446194"/>
                    <a:pt x="288974" y="4400102"/>
                    <a:pt x="262001" y="4352619"/>
                  </a:cubicBezTo>
                  <a:cubicBezTo>
                    <a:pt x="207934" y="4258119"/>
                    <a:pt x="158280" y="4160840"/>
                    <a:pt x="118679" y="4059853"/>
                  </a:cubicBezTo>
                  <a:cubicBezTo>
                    <a:pt x="78343" y="3959214"/>
                    <a:pt x="48429" y="3854870"/>
                    <a:pt x="28322" y="3749136"/>
                  </a:cubicBezTo>
                  <a:cubicBezTo>
                    <a:pt x="9073" y="3643402"/>
                    <a:pt x="0" y="3536046"/>
                    <a:pt x="0" y="3428922"/>
                  </a:cubicBezTo>
                  <a:cubicBezTo>
                    <a:pt x="1594" y="3001816"/>
                    <a:pt x="89010" y="2575868"/>
                    <a:pt x="253052" y="2174356"/>
                  </a:cubicBezTo>
                  <a:cubicBezTo>
                    <a:pt x="294246" y="2074066"/>
                    <a:pt x="338873" y="1974700"/>
                    <a:pt x="389141" y="1877652"/>
                  </a:cubicBezTo>
                  <a:cubicBezTo>
                    <a:pt x="438672" y="1780256"/>
                    <a:pt x="493230" y="1684945"/>
                    <a:pt x="552079" y="1591834"/>
                  </a:cubicBezTo>
                  <a:cubicBezTo>
                    <a:pt x="669900" y="1405728"/>
                    <a:pt x="804394" y="1227729"/>
                    <a:pt x="954950" y="1061773"/>
                  </a:cubicBezTo>
                  <a:cubicBezTo>
                    <a:pt x="1030597" y="979085"/>
                    <a:pt x="1109552" y="898829"/>
                    <a:pt x="1192922" y="822626"/>
                  </a:cubicBezTo>
                  <a:cubicBezTo>
                    <a:pt x="1213642" y="803402"/>
                    <a:pt x="1234483" y="784409"/>
                    <a:pt x="1255939" y="765880"/>
                  </a:cubicBezTo>
                  <a:cubicBezTo>
                    <a:pt x="1277273" y="747234"/>
                    <a:pt x="1298237" y="728241"/>
                    <a:pt x="1320183" y="710291"/>
                  </a:cubicBezTo>
                  <a:cubicBezTo>
                    <a:pt x="1363585" y="673811"/>
                    <a:pt x="1408088" y="638489"/>
                    <a:pt x="1452961" y="603514"/>
                  </a:cubicBezTo>
                  <a:cubicBezTo>
                    <a:pt x="1633310" y="464543"/>
                    <a:pt x="1828125" y="341437"/>
                    <a:pt x="2033360" y="235818"/>
                  </a:cubicBezTo>
                  <a:cubicBezTo>
                    <a:pt x="2187242" y="156561"/>
                    <a:pt x="2347554" y="87597"/>
                    <a:pt x="2512513" y="3001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15">
              <a:extLst>
                <a:ext uri="{FF2B5EF4-FFF2-40B4-BE49-F238E27FC236}">
                  <a16:creationId xmlns:a16="http://schemas.microsoft.com/office/drawing/2014/main" id="{15102EBE-A80F-4CFF-B1DD-941EF9728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04998" y="98659"/>
              <a:ext cx="5774333" cy="6315453"/>
            </a:xfrm>
            <a:custGeom>
              <a:avLst/>
              <a:gdLst>
                <a:gd name="connsiteX0" fmla="*/ 3707237 w 5774333"/>
                <a:gd name="connsiteY0" fmla="*/ 1489 h 6315453"/>
                <a:gd name="connsiteX1" fmla="*/ 4037665 w 5774333"/>
                <a:gd name="connsiteY1" fmla="*/ 6121 h 6315453"/>
                <a:gd name="connsiteX2" fmla="*/ 4692239 w 5774333"/>
                <a:gd name="connsiteY2" fmla="*/ 102128 h 6315453"/>
                <a:gd name="connsiteX3" fmla="*/ 5315059 w 5774333"/>
                <a:gd name="connsiteY3" fmla="*/ 324945 h 6315453"/>
                <a:gd name="connsiteX4" fmla="*/ 5738325 w 5774333"/>
                <a:gd name="connsiteY4" fmla="*/ 578286 h 6315453"/>
                <a:gd name="connsiteX5" fmla="*/ 5774333 w 5774333"/>
                <a:gd name="connsiteY5" fmla="*/ 606551 h 6315453"/>
                <a:gd name="connsiteX6" fmla="*/ 5774333 w 5774333"/>
                <a:gd name="connsiteY6" fmla="*/ 975490 h 6315453"/>
                <a:gd name="connsiteX7" fmla="*/ 5676001 w 5774333"/>
                <a:gd name="connsiteY7" fmla="*/ 889749 h 6315453"/>
                <a:gd name="connsiteX8" fmla="*/ 5177132 w 5774333"/>
                <a:gd name="connsiteY8" fmla="*/ 581926 h 6315453"/>
                <a:gd name="connsiteX9" fmla="*/ 4615735 w 5774333"/>
                <a:gd name="connsiteY9" fmla="*/ 388640 h 6315453"/>
                <a:gd name="connsiteX10" fmla="*/ 4020010 w 5774333"/>
                <a:gd name="connsiteY10" fmla="*/ 308500 h 6315453"/>
                <a:gd name="connsiteX11" fmla="*/ 3416315 w 5774333"/>
                <a:gd name="connsiteY11" fmla="*/ 328882 h 6315453"/>
                <a:gd name="connsiteX12" fmla="*/ 2823779 w 5774333"/>
                <a:gd name="connsiteY12" fmla="*/ 446545 h 6315453"/>
                <a:gd name="connsiteX13" fmla="*/ 2256987 w 5774333"/>
                <a:gd name="connsiteY13" fmla="*/ 651296 h 6315453"/>
                <a:gd name="connsiteX14" fmla="*/ 1244169 w 5774333"/>
                <a:gd name="connsiteY14" fmla="*/ 1280374 h 6315453"/>
                <a:gd name="connsiteX15" fmla="*/ 830141 w 5774333"/>
                <a:gd name="connsiteY15" fmla="*/ 1700184 h 6315453"/>
                <a:gd name="connsiteX16" fmla="*/ 502792 w 5774333"/>
                <a:gd name="connsiteY16" fmla="*/ 2182300 h 6315453"/>
                <a:gd name="connsiteX17" fmla="*/ 280637 w 5774333"/>
                <a:gd name="connsiteY17" fmla="*/ 2715256 h 6315453"/>
                <a:gd name="connsiteX18" fmla="*/ 199843 w 5774333"/>
                <a:gd name="connsiteY18" fmla="*/ 3283418 h 6315453"/>
                <a:gd name="connsiteX19" fmla="*/ 233926 w 5774333"/>
                <a:gd name="connsiteY19" fmla="*/ 3561593 h 6315453"/>
                <a:gd name="connsiteX20" fmla="*/ 334582 w 5774333"/>
                <a:gd name="connsiteY20" fmla="*/ 3821816 h 6315453"/>
                <a:gd name="connsiteX21" fmla="*/ 404834 w 5774333"/>
                <a:gd name="connsiteY21" fmla="*/ 3944343 h 6315453"/>
                <a:gd name="connsiteX22" fmla="*/ 485506 w 5774333"/>
                <a:gd name="connsiteY22" fmla="*/ 4062932 h 6315453"/>
                <a:gd name="connsiteX23" fmla="*/ 671861 w 5774333"/>
                <a:gd name="connsiteY23" fmla="*/ 4292120 h 6315453"/>
                <a:gd name="connsiteX24" fmla="*/ 873542 w 5774333"/>
                <a:gd name="connsiteY24" fmla="*/ 4523044 h 6315453"/>
                <a:gd name="connsiteX25" fmla="*/ 973831 w 5774333"/>
                <a:gd name="connsiteY25" fmla="*/ 4643601 h 6315453"/>
                <a:gd name="connsiteX26" fmla="*/ 1022014 w 5774333"/>
                <a:gd name="connsiteY26" fmla="*/ 4702780 h 6315453"/>
                <a:gd name="connsiteX27" fmla="*/ 1069215 w 5774333"/>
                <a:gd name="connsiteY27" fmla="*/ 4759411 h 6315453"/>
                <a:gd name="connsiteX28" fmla="*/ 1474784 w 5774333"/>
                <a:gd name="connsiteY28" fmla="*/ 5177948 h 6315453"/>
                <a:gd name="connsiteX29" fmla="*/ 1690442 w 5774333"/>
                <a:gd name="connsiteY29" fmla="*/ 5366255 h 6315453"/>
                <a:gd name="connsiteX30" fmla="*/ 1916276 w 5774333"/>
                <a:gd name="connsiteY30" fmla="*/ 5539852 h 6315453"/>
                <a:gd name="connsiteX31" fmla="*/ 2420784 w 5774333"/>
                <a:gd name="connsiteY31" fmla="*/ 5814437 h 6315453"/>
                <a:gd name="connsiteX32" fmla="*/ 2703015 w 5774333"/>
                <a:gd name="connsiteY32" fmla="*/ 5892029 h 6315453"/>
                <a:gd name="connsiteX33" fmla="*/ 2775350 w 5774333"/>
                <a:gd name="connsiteY33" fmla="*/ 5905695 h 6315453"/>
                <a:gd name="connsiteX34" fmla="*/ 2848299 w 5774333"/>
                <a:gd name="connsiteY34" fmla="*/ 5917161 h 6315453"/>
                <a:gd name="connsiteX35" fmla="*/ 2995544 w 5774333"/>
                <a:gd name="connsiteY35" fmla="*/ 5933605 h 6315453"/>
                <a:gd name="connsiteX36" fmla="*/ 3069596 w 5774333"/>
                <a:gd name="connsiteY36" fmla="*/ 5938933 h 6315453"/>
                <a:gd name="connsiteX37" fmla="*/ 3143894 w 5774333"/>
                <a:gd name="connsiteY37" fmla="*/ 5942639 h 6315453"/>
                <a:gd name="connsiteX38" fmla="*/ 3218436 w 5774333"/>
                <a:gd name="connsiteY38" fmla="*/ 5944260 h 6315453"/>
                <a:gd name="connsiteX39" fmla="*/ 3293101 w 5774333"/>
                <a:gd name="connsiteY39" fmla="*/ 5943913 h 6315453"/>
                <a:gd name="connsiteX40" fmla="*/ 3330494 w 5774333"/>
                <a:gd name="connsiteY40" fmla="*/ 5943565 h 6315453"/>
                <a:gd name="connsiteX41" fmla="*/ 3366540 w 5774333"/>
                <a:gd name="connsiteY41" fmla="*/ 5942059 h 6315453"/>
                <a:gd name="connsiteX42" fmla="*/ 3402462 w 5774333"/>
                <a:gd name="connsiteY42" fmla="*/ 5940323 h 6315453"/>
                <a:gd name="connsiteX43" fmla="*/ 3438262 w 5774333"/>
                <a:gd name="connsiteY43" fmla="*/ 5937543 h 6315453"/>
                <a:gd name="connsiteX44" fmla="*/ 3580236 w 5774333"/>
                <a:gd name="connsiteY44" fmla="*/ 5920982 h 6315453"/>
                <a:gd name="connsiteX45" fmla="*/ 4121034 w 5774333"/>
                <a:gd name="connsiteY45" fmla="*/ 5753290 h 6315453"/>
                <a:gd name="connsiteX46" fmla="*/ 4620639 w 5774333"/>
                <a:gd name="connsiteY46" fmla="*/ 5459364 h 6315453"/>
                <a:gd name="connsiteX47" fmla="*/ 4741771 w 5774333"/>
                <a:gd name="connsiteY47" fmla="*/ 5372971 h 6315453"/>
                <a:gd name="connsiteX48" fmla="*/ 4862901 w 5774333"/>
                <a:gd name="connsiteY48" fmla="*/ 5283682 h 6315453"/>
                <a:gd name="connsiteX49" fmla="*/ 5108229 w 5774333"/>
                <a:gd name="connsiteY49" fmla="*/ 5098386 h 6315453"/>
                <a:gd name="connsiteX50" fmla="*/ 5612493 w 5774333"/>
                <a:gd name="connsiteY50" fmla="*/ 4739724 h 6315453"/>
                <a:gd name="connsiteX51" fmla="*/ 5774333 w 5774333"/>
                <a:gd name="connsiteY51" fmla="*/ 4623488 h 6315453"/>
                <a:gd name="connsiteX52" fmla="*/ 5774333 w 5774333"/>
                <a:gd name="connsiteY52" fmla="*/ 5232926 h 6315453"/>
                <a:gd name="connsiteX53" fmla="*/ 5676492 w 5774333"/>
                <a:gd name="connsiteY53" fmla="*/ 5306859 h 6315453"/>
                <a:gd name="connsiteX54" fmla="*/ 5426260 w 5774333"/>
                <a:gd name="connsiteY54" fmla="*/ 5486233 h 6315453"/>
                <a:gd name="connsiteX55" fmla="*/ 5300225 w 5774333"/>
                <a:gd name="connsiteY55" fmla="*/ 5576217 h 6315453"/>
                <a:gd name="connsiteX56" fmla="*/ 5170757 w 5774333"/>
                <a:gd name="connsiteY56" fmla="*/ 5666780 h 6315453"/>
                <a:gd name="connsiteX57" fmla="*/ 5038100 w 5774333"/>
                <a:gd name="connsiteY57" fmla="*/ 5756185 h 6315453"/>
                <a:gd name="connsiteX58" fmla="*/ 4901276 w 5774333"/>
                <a:gd name="connsiteY58" fmla="*/ 5843043 h 6315453"/>
                <a:gd name="connsiteX59" fmla="*/ 4614019 w 5774333"/>
                <a:gd name="connsiteY59" fmla="*/ 6006103 h 6315453"/>
                <a:gd name="connsiteX60" fmla="*/ 4305061 w 5774333"/>
                <a:gd name="connsiteY60" fmla="*/ 6144726 h 6315453"/>
                <a:gd name="connsiteX61" fmla="*/ 3632710 w 5774333"/>
                <a:gd name="connsiteY61" fmla="*/ 6304196 h 6315453"/>
                <a:gd name="connsiteX62" fmla="*/ 3459594 w 5774333"/>
                <a:gd name="connsiteY62" fmla="*/ 6314504 h 6315453"/>
                <a:gd name="connsiteX63" fmla="*/ 3416315 w 5774333"/>
                <a:gd name="connsiteY63" fmla="*/ 6315429 h 6315453"/>
                <a:gd name="connsiteX64" fmla="*/ 3373159 w 5774333"/>
                <a:gd name="connsiteY64" fmla="*/ 6315198 h 6315453"/>
                <a:gd name="connsiteX65" fmla="*/ 3330127 w 5774333"/>
                <a:gd name="connsiteY65" fmla="*/ 6314735 h 6315453"/>
                <a:gd name="connsiteX66" fmla="*/ 3288320 w 5774333"/>
                <a:gd name="connsiteY66" fmla="*/ 6313230 h 6315453"/>
                <a:gd name="connsiteX67" fmla="*/ 2954350 w 5774333"/>
                <a:gd name="connsiteY67" fmla="*/ 6288098 h 6315453"/>
                <a:gd name="connsiteX68" fmla="*/ 2622466 w 5774333"/>
                <a:gd name="connsiteY68" fmla="*/ 6232742 h 6315453"/>
                <a:gd name="connsiteX69" fmla="*/ 2296466 w 5774333"/>
                <a:gd name="connsiteY69" fmla="*/ 6146001 h 6315453"/>
                <a:gd name="connsiteX70" fmla="*/ 1672419 w 5774333"/>
                <a:gd name="connsiteY70" fmla="*/ 5885197 h 6315453"/>
                <a:gd name="connsiteX71" fmla="*/ 1146578 w 5774333"/>
                <a:gd name="connsiteY71" fmla="*/ 5479168 h 6315453"/>
                <a:gd name="connsiteX72" fmla="*/ 933372 w 5774333"/>
                <a:gd name="connsiteY72" fmla="*/ 5234810 h 6315453"/>
                <a:gd name="connsiteX73" fmla="*/ 747140 w 5774333"/>
                <a:gd name="connsiteY73" fmla="*/ 4976091 h 6315453"/>
                <a:gd name="connsiteX74" fmla="*/ 703616 w 5774333"/>
                <a:gd name="connsiteY74" fmla="*/ 4910196 h 6315453"/>
                <a:gd name="connsiteX75" fmla="*/ 662053 w 5774333"/>
                <a:gd name="connsiteY75" fmla="*/ 4846269 h 6315453"/>
                <a:gd name="connsiteX76" fmla="*/ 580033 w 5774333"/>
                <a:gd name="connsiteY76" fmla="*/ 4722352 h 6315453"/>
                <a:gd name="connsiteX77" fmla="*/ 410105 w 5774333"/>
                <a:gd name="connsiteY77" fmla="*/ 4469193 h 6315453"/>
                <a:gd name="connsiteX78" fmla="*/ 244224 w 5774333"/>
                <a:gd name="connsiteY78" fmla="*/ 4201556 h 6315453"/>
                <a:gd name="connsiteX79" fmla="*/ 169437 w 5774333"/>
                <a:gd name="connsiteY79" fmla="*/ 4059690 h 6315453"/>
                <a:gd name="connsiteX80" fmla="*/ 105929 w 5774333"/>
                <a:gd name="connsiteY80" fmla="*/ 3911221 h 6315453"/>
                <a:gd name="connsiteX81" fmla="*/ 57256 w 5774333"/>
                <a:gd name="connsiteY81" fmla="*/ 3757195 h 6315453"/>
                <a:gd name="connsiteX82" fmla="*/ 39111 w 5774333"/>
                <a:gd name="connsiteY82" fmla="*/ 3678677 h 6315453"/>
                <a:gd name="connsiteX83" fmla="*/ 31142 w 5774333"/>
                <a:gd name="connsiteY83" fmla="*/ 3639300 h 6315453"/>
                <a:gd name="connsiteX84" fmla="*/ 24521 w 5774333"/>
                <a:gd name="connsiteY84" fmla="*/ 3599809 h 6315453"/>
                <a:gd name="connsiteX85" fmla="*/ 0 w 5774333"/>
                <a:gd name="connsiteY85" fmla="*/ 3283418 h 6315453"/>
                <a:gd name="connsiteX86" fmla="*/ 68045 w 5774333"/>
                <a:gd name="connsiteY86" fmla="*/ 2666963 h 6315453"/>
                <a:gd name="connsiteX87" fmla="*/ 272546 w 5774333"/>
                <a:gd name="connsiteY87" fmla="*/ 2076334 h 6315453"/>
                <a:gd name="connsiteX88" fmla="*/ 1039300 w 5774333"/>
                <a:gd name="connsiteY88" fmla="*/ 1073307 h 6315453"/>
                <a:gd name="connsiteX89" fmla="*/ 1547733 w 5774333"/>
                <a:gd name="connsiteY89" fmla="*/ 680365 h 6315453"/>
                <a:gd name="connsiteX90" fmla="*/ 2115995 w 5774333"/>
                <a:gd name="connsiteY90" fmla="*/ 368373 h 6315453"/>
                <a:gd name="connsiteX91" fmla="*/ 3377451 w 5774333"/>
                <a:gd name="connsiteY91" fmla="*/ 24304 h 6315453"/>
                <a:gd name="connsiteX92" fmla="*/ 3707237 w 5774333"/>
                <a:gd name="connsiteY92" fmla="*/ 1489 h 631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774333" h="6315453">
                  <a:moveTo>
                    <a:pt x="3707237" y="1489"/>
                  </a:moveTo>
                  <a:cubicBezTo>
                    <a:pt x="3817502" y="-1522"/>
                    <a:pt x="3927875" y="41"/>
                    <a:pt x="4037665" y="6121"/>
                  </a:cubicBezTo>
                  <a:cubicBezTo>
                    <a:pt x="4257614" y="18745"/>
                    <a:pt x="4477439" y="49665"/>
                    <a:pt x="4692239" y="102128"/>
                  </a:cubicBezTo>
                  <a:cubicBezTo>
                    <a:pt x="4907039" y="154474"/>
                    <a:pt x="5116811" y="228592"/>
                    <a:pt x="5315059" y="324945"/>
                  </a:cubicBezTo>
                  <a:cubicBezTo>
                    <a:pt x="5463562" y="397211"/>
                    <a:pt x="5606133" y="481527"/>
                    <a:pt x="5738325" y="578286"/>
                  </a:cubicBezTo>
                  <a:lnTo>
                    <a:pt x="5774333" y="606551"/>
                  </a:lnTo>
                  <a:lnTo>
                    <a:pt x="5774333" y="975490"/>
                  </a:lnTo>
                  <a:lnTo>
                    <a:pt x="5676001" y="889749"/>
                  </a:lnTo>
                  <a:cubicBezTo>
                    <a:pt x="5522381" y="769886"/>
                    <a:pt x="5355519" y="665657"/>
                    <a:pt x="5177132" y="581926"/>
                  </a:cubicBezTo>
                  <a:cubicBezTo>
                    <a:pt x="4998867" y="497965"/>
                    <a:pt x="4810183" y="433574"/>
                    <a:pt x="4615735" y="388640"/>
                  </a:cubicBezTo>
                  <a:cubicBezTo>
                    <a:pt x="4421289" y="343591"/>
                    <a:pt x="4221446" y="317649"/>
                    <a:pt x="4020010" y="308500"/>
                  </a:cubicBezTo>
                  <a:cubicBezTo>
                    <a:pt x="3818207" y="298887"/>
                    <a:pt x="3616649" y="305257"/>
                    <a:pt x="3416315" y="328882"/>
                  </a:cubicBezTo>
                  <a:cubicBezTo>
                    <a:pt x="3216106" y="352623"/>
                    <a:pt x="3017736" y="392346"/>
                    <a:pt x="2823779" y="446545"/>
                  </a:cubicBezTo>
                  <a:cubicBezTo>
                    <a:pt x="2629699" y="500513"/>
                    <a:pt x="2440401" y="570345"/>
                    <a:pt x="2256987" y="651296"/>
                  </a:cubicBezTo>
                  <a:cubicBezTo>
                    <a:pt x="1889058" y="811461"/>
                    <a:pt x="1545527" y="1023856"/>
                    <a:pt x="1244169" y="1280374"/>
                  </a:cubicBezTo>
                  <a:cubicBezTo>
                    <a:pt x="1093982" y="1409039"/>
                    <a:pt x="954828" y="1549400"/>
                    <a:pt x="830141" y="1700184"/>
                  </a:cubicBezTo>
                  <a:cubicBezTo>
                    <a:pt x="705209" y="1850736"/>
                    <a:pt x="594989" y="2012176"/>
                    <a:pt x="502792" y="2182300"/>
                  </a:cubicBezTo>
                  <a:cubicBezTo>
                    <a:pt x="410595" y="2352308"/>
                    <a:pt x="333847" y="2530307"/>
                    <a:pt x="280637" y="2715256"/>
                  </a:cubicBezTo>
                  <a:cubicBezTo>
                    <a:pt x="227306" y="2899741"/>
                    <a:pt x="199719" y="3091521"/>
                    <a:pt x="199843" y="3283418"/>
                  </a:cubicBezTo>
                  <a:cubicBezTo>
                    <a:pt x="200946" y="3377687"/>
                    <a:pt x="210754" y="3471261"/>
                    <a:pt x="233926" y="3561593"/>
                  </a:cubicBezTo>
                  <a:cubicBezTo>
                    <a:pt x="256730" y="3652040"/>
                    <a:pt x="292162" y="3738550"/>
                    <a:pt x="334582" y="3821816"/>
                  </a:cubicBezTo>
                  <a:cubicBezTo>
                    <a:pt x="356038" y="3863392"/>
                    <a:pt x="379823" y="3904157"/>
                    <a:pt x="404834" y="3944343"/>
                  </a:cubicBezTo>
                  <a:cubicBezTo>
                    <a:pt x="430212" y="3984413"/>
                    <a:pt x="457308" y="4023905"/>
                    <a:pt x="485506" y="4062932"/>
                  </a:cubicBezTo>
                  <a:cubicBezTo>
                    <a:pt x="542639" y="4140757"/>
                    <a:pt x="606146" y="4216265"/>
                    <a:pt x="671861" y="4292120"/>
                  </a:cubicBezTo>
                  <a:cubicBezTo>
                    <a:pt x="737576" y="4368091"/>
                    <a:pt x="806234" y="4444062"/>
                    <a:pt x="873542" y="4523044"/>
                  </a:cubicBezTo>
                  <a:cubicBezTo>
                    <a:pt x="907258" y="4562419"/>
                    <a:pt x="940606" y="4602721"/>
                    <a:pt x="973831" y="4643601"/>
                  </a:cubicBezTo>
                  <a:lnTo>
                    <a:pt x="1022014" y="4702780"/>
                  </a:lnTo>
                  <a:cubicBezTo>
                    <a:pt x="1037829" y="4721658"/>
                    <a:pt x="1052910" y="4740998"/>
                    <a:pt x="1069215" y="4759411"/>
                  </a:cubicBezTo>
                  <a:cubicBezTo>
                    <a:pt x="1196477" y="4909269"/>
                    <a:pt x="1334527" y="5047199"/>
                    <a:pt x="1474784" y="5177948"/>
                  </a:cubicBezTo>
                  <a:cubicBezTo>
                    <a:pt x="1545281" y="5243033"/>
                    <a:pt x="1617003" y="5305917"/>
                    <a:pt x="1690442" y="5366255"/>
                  </a:cubicBezTo>
                  <a:cubicBezTo>
                    <a:pt x="1763881" y="5426591"/>
                    <a:pt x="1838668" y="5484959"/>
                    <a:pt x="1916276" y="5539852"/>
                  </a:cubicBezTo>
                  <a:cubicBezTo>
                    <a:pt x="2070877" y="5649872"/>
                    <a:pt x="2237617" y="5748194"/>
                    <a:pt x="2420784" y="5814437"/>
                  </a:cubicBezTo>
                  <a:cubicBezTo>
                    <a:pt x="2512124" y="5847559"/>
                    <a:pt x="2606773" y="5872921"/>
                    <a:pt x="2703015" y="5892029"/>
                  </a:cubicBezTo>
                  <a:cubicBezTo>
                    <a:pt x="2727168" y="5896546"/>
                    <a:pt x="2751075" y="5901758"/>
                    <a:pt x="2775350" y="5905695"/>
                  </a:cubicBezTo>
                  <a:lnTo>
                    <a:pt x="2848299" y="5917161"/>
                  </a:lnTo>
                  <a:cubicBezTo>
                    <a:pt x="2897218" y="5923298"/>
                    <a:pt x="2946136" y="5929784"/>
                    <a:pt x="2995544" y="5933605"/>
                  </a:cubicBezTo>
                  <a:cubicBezTo>
                    <a:pt x="3020188" y="5935806"/>
                    <a:pt x="3044831" y="5937891"/>
                    <a:pt x="3069596" y="5938933"/>
                  </a:cubicBezTo>
                  <a:cubicBezTo>
                    <a:pt x="3094362" y="5940090"/>
                    <a:pt x="3119005" y="5941943"/>
                    <a:pt x="3143894" y="5942639"/>
                  </a:cubicBezTo>
                  <a:lnTo>
                    <a:pt x="3218436" y="5944260"/>
                  </a:lnTo>
                  <a:cubicBezTo>
                    <a:pt x="3243201" y="5944838"/>
                    <a:pt x="3268212" y="5944029"/>
                    <a:pt x="3293101" y="5943913"/>
                  </a:cubicBezTo>
                  <a:lnTo>
                    <a:pt x="3330494" y="5943565"/>
                  </a:lnTo>
                  <a:cubicBezTo>
                    <a:pt x="3342632" y="5943218"/>
                    <a:pt x="3354524" y="5942523"/>
                    <a:pt x="3366540" y="5942059"/>
                  </a:cubicBezTo>
                  <a:cubicBezTo>
                    <a:pt x="3378554" y="5941480"/>
                    <a:pt x="3390570" y="5941134"/>
                    <a:pt x="3402462" y="5940323"/>
                  </a:cubicBezTo>
                  <a:lnTo>
                    <a:pt x="3438262" y="5937543"/>
                  </a:lnTo>
                  <a:cubicBezTo>
                    <a:pt x="3485954" y="5933953"/>
                    <a:pt x="3533279" y="5927931"/>
                    <a:pt x="3580236" y="5920982"/>
                  </a:cubicBezTo>
                  <a:cubicBezTo>
                    <a:pt x="3768185" y="5891567"/>
                    <a:pt x="3948901" y="5834010"/>
                    <a:pt x="4121034" y="5753290"/>
                  </a:cubicBezTo>
                  <a:cubicBezTo>
                    <a:pt x="4293782" y="5673497"/>
                    <a:pt x="4458191" y="5571353"/>
                    <a:pt x="4620639" y="5459364"/>
                  </a:cubicBezTo>
                  <a:cubicBezTo>
                    <a:pt x="4661221" y="5431455"/>
                    <a:pt x="4701557" y="5402271"/>
                    <a:pt x="4741771" y="5372971"/>
                  </a:cubicBezTo>
                  <a:cubicBezTo>
                    <a:pt x="4782230" y="5343672"/>
                    <a:pt x="4822566" y="5313908"/>
                    <a:pt x="4862901" y="5283682"/>
                  </a:cubicBezTo>
                  <a:lnTo>
                    <a:pt x="5108229" y="5098386"/>
                  </a:lnTo>
                  <a:cubicBezTo>
                    <a:pt x="5276563" y="4972270"/>
                    <a:pt x="5446489" y="4854838"/>
                    <a:pt x="5612493" y="4739724"/>
                  </a:cubicBezTo>
                  <a:lnTo>
                    <a:pt x="5774333" y="4623488"/>
                  </a:lnTo>
                  <a:lnTo>
                    <a:pt x="5774333" y="5232926"/>
                  </a:lnTo>
                  <a:lnTo>
                    <a:pt x="5676492" y="5306859"/>
                  </a:lnTo>
                  <a:cubicBezTo>
                    <a:pt x="5592693" y="5367905"/>
                    <a:pt x="5508955" y="5427286"/>
                    <a:pt x="5426260" y="5486233"/>
                  </a:cubicBezTo>
                  <a:lnTo>
                    <a:pt x="5300225" y="5576217"/>
                  </a:lnTo>
                  <a:cubicBezTo>
                    <a:pt x="5257559" y="5606443"/>
                    <a:pt x="5214525" y="5636901"/>
                    <a:pt x="5170757" y="5666780"/>
                  </a:cubicBezTo>
                  <a:cubicBezTo>
                    <a:pt x="5127110" y="5696775"/>
                    <a:pt x="5082973" y="5726654"/>
                    <a:pt x="5038100" y="5756185"/>
                  </a:cubicBezTo>
                  <a:cubicBezTo>
                    <a:pt x="4993106" y="5785486"/>
                    <a:pt x="4947743" y="5814553"/>
                    <a:pt x="4901276" y="5843043"/>
                  </a:cubicBezTo>
                  <a:cubicBezTo>
                    <a:pt x="4808835" y="5900136"/>
                    <a:pt x="4713449" y="5955494"/>
                    <a:pt x="4614019" y="6006103"/>
                  </a:cubicBezTo>
                  <a:cubicBezTo>
                    <a:pt x="4514711" y="6056943"/>
                    <a:pt x="4411971" y="6104192"/>
                    <a:pt x="4305061" y="6144726"/>
                  </a:cubicBezTo>
                  <a:cubicBezTo>
                    <a:pt x="4092223" y="6226952"/>
                    <a:pt x="3863569" y="6282424"/>
                    <a:pt x="3632710" y="6304196"/>
                  </a:cubicBezTo>
                  <a:cubicBezTo>
                    <a:pt x="3574964" y="6309408"/>
                    <a:pt x="3517218" y="6313345"/>
                    <a:pt x="3459594" y="6314504"/>
                  </a:cubicBezTo>
                  <a:lnTo>
                    <a:pt x="3416315" y="6315429"/>
                  </a:lnTo>
                  <a:cubicBezTo>
                    <a:pt x="3401971" y="6315546"/>
                    <a:pt x="3387505" y="6315198"/>
                    <a:pt x="3373159" y="6315198"/>
                  </a:cubicBezTo>
                  <a:lnTo>
                    <a:pt x="3330127" y="6314735"/>
                  </a:lnTo>
                  <a:lnTo>
                    <a:pt x="3288320" y="6313230"/>
                  </a:lnTo>
                  <a:cubicBezTo>
                    <a:pt x="3176996" y="6309870"/>
                    <a:pt x="3065428" y="6301533"/>
                    <a:pt x="2954350" y="6288098"/>
                  </a:cubicBezTo>
                  <a:cubicBezTo>
                    <a:pt x="2843150" y="6275360"/>
                    <a:pt x="2732194" y="6257061"/>
                    <a:pt x="2622466" y="6232742"/>
                  </a:cubicBezTo>
                  <a:cubicBezTo>
                    <a:pt x="2512859" y="6208190"/>
                    <a:pt x="2404110" y="6179122"/>
                    <a:pt x="2296466" y="6146001"/>
                  </a:cubicBezTo>
                  <a:cubicBezTo>
                    <a:pt x="2081544" y="6079179"/>
                    <a:pt x="1869073" y="5996027"/>
                    <a:pt x="1672419" y="5885197"/>
                  </a:cubicBezTo>
                  <a:cubicBezTo>
                    <a:pt x="1475643" y="5774599"/>
                    <a:pt x="1299954" y="5634353"/>
                    <a:pt x="1146578" y="5479168"/>
                  </a:cubicBezTo>
                  <a:cubicBezTo>
                    <a:pt x="1069461" y="5401692"/>
                    <a:pt x="999333" y="5319235"/>
                    <a:pt x="933372" y="5234810"/>
                  </a:cubicBezTo>
                  <a:cubicBezTo>
                    <a:pt x="867781" y="5150038"/>
                    <a:pt x="805375" y="5063991"/>
                    <a:pt x="747140" y="4976091"/>
                  </a:cubicBezTo>
                  <a:cubicBezTo>
                    <a:pt x="732182" y="4954319"/>
                    <a:pt x="718082" y="4932199"/>
                    <a:pt x="703616" y="4910196"/>
                  </a:cubicBezTo>
                  <a:lnTo>
                    <a:pt x="662053" y="4846269"/>
                  </a:lnTo>
                  <a:cubicBezTo>
                    <a:pt x="635449" y="4804925"/>
                    <a:pt x="607864" y="4763928"/>
                    <a:pt x="580033" y="4722352"/>
                  </a:cubicBezTo>
                  <a:lnTo>
                    <a:pt x="410105" y="4469193"/>
                  </a:lnTo>
                  <a:cubicBezTo>
                    <a:pt x="353095" y="4382915"/>
                    <a:pt x="296820" y="4294089"/>
                    <a:pt x="244224" y="4201556"/>
                  </a:cubicBezTo>
                  <a:cubicBezTo>
                    <a:pt x="217987" y="4155232"/>
                    <a:pt x="192609" y="4108098"/>
                    <a:pt x="169437" y="4059690"/>
                  </a:cubicBezTo>
                  <a:cubicBezTo>
                    <a:pt x="146388" y="4011165"/>
                    <a:pt x="124932" y="3961715"/>
                    <a:pt x="105929" y="3911221"/>
                  </a:cubicBezTo>
                  <a:cubicBezTo>
                    <a:pt x="87293" y="3860613"/>
                    <a:pt x="70742" y="3809309"/>
                    <a:pt x="57256" y="3757195"/>
                  </a:cubicBezTo>
                  <a:cubicBezTo>
                    <a:pt x="50881" y="3731138"/>
                    <a:pt x="44383" y="3704965"/>
                    <a:pt x="39111" y="3678677"/>
                  </a:cubicBezTo>
                  <a:lnTo>
                    <a:pt x="31142" y="3639300"/>
                  </a:lnTo>
                  <a:lnTo>
                    <a:pt x="24521" y="3599809"/>
                  </a:lnTo>
                  <a:cubicBezTo>
                    <a:pt x="7234" y="3494423"/>
                    <a:pt x="0" y="3388457"/>
                    <a:pt x="0" y="3283418"/>
                  </a:cubicBezTo>
                  <a:cubicBezTo>
                    <a:pt x="491" y="3076698"/>
                    <a:pt x="23418" y="2869978"/>
                    <a:pt x="68045" y="2666963"/>
                  </a:cubicBezTo>
                  <a:cubicBezTo>
                    <a:pt x="112550" y="2464064"/>
                    <a:pt x="180717" y="2265104"/>
                    <a:pt x="272546" y="2076334"/>
                  </a:cubicBezTo>
                  <a:cubicBezTo>
                    <a:pt x="457062" y="1698794"/>
                    <a:pt x="724457" y="1360978"/>
                    <a:pt x="1039300" y="1073307"/>
                  </a:cubicBezTo>
                  <a:cubicBezTo>
                    <a:pt x="1197090" y="929472"/>
                    <a:pt x="1367630" y="798259"/>
                    <a:pt x="1547733" y="680365"/>
                  </a:cubicBezTo>
                  <a:cubicBezTo>
                    <a:pt x="1728081" y="562587"/>
                    <a:pt x="1917870" y="457663"/>
                    <a:pt x="2115995" y="368373"/>
                  </a:cubicBezTo>
                  <a:cubicBezTo>
                    <a:pt x="2512737" y="191070"/>
                    <a:pt x="2939883" y="73870"/>
                    <a:pt x="3377451" y="24304"/>
                  </a:cubicBezTo>
                  <a:cubicBezTo>
                    <a:pt x="3486812" y="12086"/>
                    <a:pt x="3596971" y="4500"/>
                    <a:pt x="3707237" y="148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16">
              <a:extLst>
                <a:ext uri="{FF2B5EF4-FFF2-40B4-BE49-F238E27FC236}">
                  <a16:creationId xmlns:a16="http://schemas.microsoft.com/office/drawing/2014/main" id="{EC18CE1F-9DF1-47AF-9E66-6CE348AC2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464911 h 6229400"/>
                <a:gd name="connsiteX4" fmla="*/ 5660063 w 5769111"/>
                <a:gd name="connsiteY4" fmla="*/ 1328105 h 6229400"/>
                <a:gd name="connsiteX5" fmla="*/ 4910471 w 5769111"/>
                <a:gd name="connsiteY5" fmla="*/ 781599 h 6229400"/>
                <a:gd name="connsiteX6" fmla="*/ 3882695 w 5769111"/>
                <a:gd name="connsiteY6" fmla="*/ 579048 h 6229400"/>
                <a:gd name="connsiteX7" fmla="*/ 2683153 w 5769111"/>
                <a:gd name="connsiteY7" fmla="*/ 797003 h 6229400"/>
                <a:gd name="connsiteX8" fmla="*/ 1617493 w 5769111"/>
                <a:gd name="connsiteY8" fmla="*/ 1395738 h 6229400"/>
                <a:gd name="connsiteX9" fmla="*/ 880408 w 5769111"/>
                <a:gd name="connsiteY9" fmla="*/ 2259099 h 6229400"/>
                <a:gd name="connsiteX10" fmla="*/ 613135 w 5769111"/>
                <a:gd name="connsiteY10" fmla="*/ 3263863 h 6229400"/>
                <a:gd name="connsiteX11" fmla="*/ 1055484 w 5769111"/>
                <a:gd name="connsiteY11" fmla="*/ 4196825 h 6229400"/>
                <a:gd name="connsiteX12" fmla="*/ 1278376 w 5769111"/>
                <a:gd name="connsiteY12" fmla="*/ 4492950 h 6229400"/>
                <a:gd name="connsiteX13" fmla="*/ 3369851 w 5769111"/>
                <a:gd name="connsiteY13" fmla="*/ 5650468 h 6229400"/>
                <a:gd name="connsiteX14" fmla="*/ 4957551 w 5769111"/>
                <a:gd name="connsiteY14" fmla="*/ 4938355 h 6229400"/>
                <a:gd name="connsiteX15" fmla="*/ 5150773 w 5769111"/>
                <a:gd name="connsiteY15" fmla="*/ 4796950 h 6229400"/>
                <a:gd name="connsiteX16" fmla="*/ 5747247 w 5769111"/>
                <a:gd name="connsiteY16" fmla="*/ 4338176 h 6229400"/>
                <a:gd name="connsiteX17" fmla="*/ 5769111 w 5769111"/>
                <a:gd name="connsiteY17" fmla="*/ 4318497 h 6229400"/>
                <a:gd name="connsiteX18" fmla="*/ 5769111 w 5769111"/>
                <a:gd name="connsiteY18" fmla="*/ 5074612 h 6229400"/>
                <a:gd name="connsiteX19" fmla="*/ 5636252 w 5769111"/>
                <a:gd name="connsiteY19" fmla="*/ 5174208 h 6229400"/>
                <a:gd name="connsiteX20" fmla="*/ 5334922 w 5769111"/>
                <a:gd name="connsiteY20" fmla="*/ 5394528 h 6229400"/>
                <a:gd name="connsiteX21" fmla="*/ 3369727 w 5769111"/>
                <a:gd name="connsiteY21" fmla="*/ 6229400 h 6229400"/>
                <a:gd name="connsiteX22" fmla="*/ 771046 w 5769111"/>
                <a:gd name="connsiteY22" fmla="*/ 4817913 h 6229400"/>
                <a:gd name="connsiteX23" fmla="*/ 0 w 5769111"/>
                <a:gd name="connsiteY23" fmla="*/ 3263748 h 6229400"/>
                <a:gd name="connsiteX24" fmla="*/ 3882695 w 5769111"/>
                <a:gd name="connsiteY24"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69111" h="6229400">
                  <a:moveTo>
                    <a:pt x="3882695" y="0"/>
                  </a:moveTo>
                  <a:cubicBezTo>
                    <a:pt x="4601253" y="0"/>
                    <a:pt x="5210727" y="205477"/>
                    <a:pt x="5691883" y="557381"/>
                  </a:cubicBezTo>
                  <a:lnTo>
                    <a:pt x="5769111" y="620523"/>
                  </a:lnTo>
                  <a:lnTo>
                    <a:pt x="5769111" y="1464911"/>
                  </a:lnTo>
                  <a:lnTo>
                    <a:pt x="5660063" y="1328105"/>
                  </a:lnTo>
                  <a:cubicBezTo>
                    <a:pt x="5449800" y="1091506"/>
                    <a:pt x="5197607" y="907600"/>
                    <a:pt x="4910471" y="781599"/>
                  </a:cubicBezTo>
                  <a:cubicBezTo>
                    <a:pt x="4604088" y="647260"/>
                    <a:pt x="4258349" y="579048"/>
                    <a:pt x="3882695" y="579048"/>
                  </a:cubicBezTo>
                  <a:cubicBezTo>
                    <a:pt x="3484238" y="579048"/>
                    <a:pt x="3080631" y="652240"/>
                    <a:pt x="2683153" y="797003"/>
                  </a:cubicBezTo>
                  <a:cubicBezTo>
                    <a:pt x="2296098" y="937595"/>
                    <a:pt x="1927678" y="1144662"/>
                    <a:pt x="1617493" y="1395738"/>
                  </a:cubicBezTo>
                  <a:cubicBezTo>
                    <a:pt x="1301915" y="1651098"/>
                    <a:pt x="1053890" y="1941665"/>
                    <a:pt x="880408" y="2259099"/>
                  </a:cubicBezTo>
                  <a:cubicBezTo>
                    <a:pt x="703125" y="2583597"/>
                    <a:pt x="613135" y="2921645"/>
                    <a:pt x="613135" y="3263863"/>
                  </a:cubicBezTo>
                  <a:cubicBezTo>
                    <a:pt x="613135" y="3608512"/>
                    <a:pt x="756702" y="3809789"/>
                    <a:pt x="1055484" y="4196825"/>
                  </a:cubicBezTo>
                  <a:cubicBezTo>
                    <a:pt x="1127574" y="4290167"/>
                    <a:pt x="1202116" y="4386753"/>
                    <a:pt x="1278376" y="4492950"/>
                  </a:cubicBezTo>
                  <a:cubicBezTo>
                    <a:pt x="1861105" y="5304313"/>
                    <a:pt x="2486623" y="5650468"/>
                    <a:pt x="3369851" y="5650468"/>
                  </a:cubicBezTo>
                  <a:cubicBezTo>
                    <a:pt x="3949515" y="5650468"/>
                    <a:pt x="4374822" y="5368471"/>
                    <a:pt x="4957551" y="4938355"/>
                  </a:cubicBezTo>
                  <a:cubicBezTo>
                    <a:pt x="5022653" y="4890293"/>
                    <a:pt x="5087755" y="4842811"/>
                    <a:pt x="5150773" y="4796950"/>
                  </a:cubicBezTo>
                  <a:cubicBezTo>
                    <a:pt x="5364254" y="4641404"/>
                    <a:pt x="5570313" y="4491241"/>
                    <a:pt x="5747247" y="4338176"/>
                  </a:cubicBezTo>
                  <a:lnTo>
                    <a:pt x="5769111" y="4318497"/>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17">
              <a:extLst>
                <a:ext uri="{FF2B5EF4-FFF2-40B4-BE49-F238E27FC236}">
                  <a16:creationId xmlns:a16="http://schemas.microsoft.com/office/drawing/2014/main" id="{5BD26A8C-8D1D-41E6-A71E-FE9AC75F3F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675390 h 6229400"/>
                <a:gd name="connsiteX4" fmla="*/ 5711488 w 5769111"/>
                <a:gd name="connsiteY4" fmla="*/ 1585205 h 6229400"/>
                <a:gd name="connsiteX5" fmla="*/ 5566027 w 5769111"/>
                <a:gd name="connsiteY5" fmla="*/ 1402571 h 6229400"/>
                <a:gd name="connsiteX6" fmla="*/ 4858734 w 5769111"/>
                <a:gd name="connsiteY6" fmla="*/ 886639 h 6229400"/>
                <a:gd name="connsiteX7" fmla="*/ 3882695 w 5769111"/>
                <a:gd name="connsiteY7" fmla="*/ 694858 h 6229400"/>
                <a:gd name="connsiteX8" fmla="*/ 2727046 w 5769111"/>
                <a:gd name="connsiteY8" fmla="*/ 905053 h 6229400"/>
                <a:gd name="connsiteX9" fmla="*/ 1697186 w 5769111"/>
                <a:gd name="connsiteY9" fmla="*/ 1483638 h 6229400"/>
                <a:gd name="connsiteX10" fmla="*/ 989279 w 5769111"/>
                <a:gd name="connsiteY10" fmla="*/ 2312139 h 6229400"/>
                <a:gd name="connsiteX11" fmla="*/ 735615 w 5769111"/>
                <a:gd name="connsiteY11" fmla="*/ 3263863 h 6229400"/>
                <a:gd name="connsiteX12" fmla="*/ 1154424 w 5769111"/>
                <a:gd name="connsiteY12" fmla="*/ 4128614 h 6229400"/>
                <a:gd name="connsiteX13" fmla="*/ 1379768 w 5769111"/>
                <a:gd name="connsiteY13" fmla="*/ 4427981 h 6229400"/>
                <a:gd name="connsiteX14" fmla="*/ 2239456 w 5769111"/>
                <a:gd name="connsiteY14" fmla="*/ 5256947 h 6229400"/>
                <a:gd name="connsiteX15" fmla="*/ 3369727 w 5769111"/>
                <a:gd name="connsiteY15" fmla="*/ 5534658 h 6229400"/>
                <a:gd name="connsiteX16" fmla="*/ 4096760 w 5769111"/>
                <a:gd name="connsiteY16" fmla="*/ 5357817 h 6229400"/>
                <a:gd name="connsiteX17" fmla="*/ 4881905 w 5769111"/>
                <a:gd name="connsiteY17" fmla="*/ 4847212 h 6229400"/>
                <a:gd name="connsiteX18" fmla="*/ 5075739 w 5769111"/>
                <a:gd name="connsiteY18" fmla="*/ 4705346 h 6229400"/>
                <a:gd name="connsiteX19" fmla="*/ 5759930 w 5769111"/>
                <a:gd name="connsiteY19" fmla="*/ 4166809 h 6229400"/>
                <a:gd name="connsiteX20" fmla="*/ 5769111 w 5769111"/>
                <a:gd name="connsiteY20" fmla="*/ 4157764 h 6229400"/>
                <a:gd name="connsiteX21" fmla="*/ 5769111 w 5769111"/>
                <a:gd name="connsiteY21" fmla="*/ 5074612 h 6229400"/>
                <a:gd name="connsiteX22" fmla="*/ 5636252 w 5769111"/>
                <a:gd name="connsiteY22" fmla="*/ 5174208 h 6229400"/>
                <a:gd name="connsiteX23" fmla="*/ 5334922 w 5769111"/>
                <a:gd name="connsiteY23" fmla="*/ 5394528 h 6229400"/>
                <a:gd name="connsiteX24" fmla="*/ 3369727 w 5769111"/>
                <a:gd name="connsiteY24" fmla="*/ 6229400 h 6229400"/>
                <a:gd name="connsiteX25" fmla="*/ 771046 w 5769111"/>
                <a:gd name="connsiteY25" fmla="*/ 4817913 h 6229400"/>
                <a:gd name="connsiteX26" fmla="*/ 0 w 5769111"/>
                <a:gd name="connsiteY26" fmla="*/ 3263748 h 6229400"/>
                <a:gd name="connsiteX27" fmla="*/ 3882695 w 5769111"/>
                <a:gd name="connsiteY27"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769111" h="6229400">
                  <a:moveTo>
                    <a:pt x="3882695" y="0"/>
                  </a:moveTo>
                  <a:cubicBezTo>
                    <a:pt x="4601253" y="0"/>
                    <a:pt x="5210727" y="205477"/>
                    <a:pt x="5691883" y="557381"/>
                  </a:cubicBezTo>
                  <a:lnTo>
                    <a:pt x="5769111" y="620523"/>
                  </a:lnTo>
                  <a:lnTo>
                    <a:pt x="5769111" y="1675390"/>
                  </a:lnTo>
                  <a:lnTo>
                    <a:pt x="5711488" y="1585205"/>
                  </a:lnTo>
                  <a:cubicBezTo>
                    <a:pt x="5665942" y="1521390"/>
                    <a:pt x="5617428" y="1460432"/>
                    <a:pt x="5566027" y="1402571"/>
                  </a:cubicBezTo>
                  <a:cubicBezTo>
                    <a:pt x="5367411" y="1179058"/>
                    <a:pt x="5129563" y="1005460"/>
                    <a:pt x="4858734" y="886639"/>
                  </a:cubicBezTo>
                  <a:cubicBezTo>
                    <a:pt x="4568779" y="759363"/>
                    <a:pt x="4240327" y="694858"/>
                    <a:pt x="3882695" y="694858"/>
                  </a:cubicBezTo>
                  <a:cubicBezTo>
                    <a:pt x="3504835" y="694858"/>
                    <a:pt x="3105151" y="767471"/>
                    <a:pt x="2727046" y="905053"/>
                  </a:cubicBezTo>
                  <a:cubicBezTo>
                    <a:pt x="2352985" y="1041013"/>
                    <a:pt x="1996826" y="1241132"/>
                    <a:pt x="1697186" y="1483638"/>
                  </a:cubicBezTo>
                  <a:cubicBezTo>
                    <a:pt x="1397913" y="1725796"/>
                    <a:pt x="1153199" y="2012308"/>
                    <a:pt x="989279" y="2312139"/>
                  </a:cubicBezTo>
                  <a:cubicBezTo>
                    <a:pt x="820946" y="2620077"/>
                    <a:pt x="735615" y="2940290"/>
                    <a:pt x="735615" y="3263863"/>
                  </a:cubicBezTo>
                  <a:cubicBezTo>
                    <a:pt x="735615" y="3573074"/>
                    <a:pt x="863980" y="3752464"/>
                    <a:pt x="1154424" y="4128614"/>
                  </a:cubicBezTo>
                  <a:cubicBezTo>
                    <a:pt x="1227127" y="4222767"/>
                    <a:pt x="1302282" y="4320162"/>
                    <a:pt x="1379768" y="4427981"/>
                  </a:cubicBezTo>
                  <a:cubicBezTo>
                    <a:pt x="1653784" y="4809458"/>
                    <a:pt x="1934912" y="5080685"/>
                    <a:pt x="2239456" y="5256947"/>
                  </a:cubicBezTo>
                  <a:cubicBezTo>
                    <a:pt x="2562268" y="5443863"/>
                    <a:pt x="2932037" y="5534658"/>
                    <a:pt x="3369727" y="5534658"/>
                  </a:cubicBezTo>
                  <a:cubicBezTo>
                    <a:pt x="3618120" y="5534658"/>
                    <a:pt x="3849103" y="5478491"/>
                    <a:pt x="4096760" y="5357817"/>
                  </a:cubicBezTo>
                  <a:cubicBezTo>
                    <a:pt x="4351037" y="5233901"/>
                    <a:pt x="4602740" y="5053238"/>
                    <a:pt x="4881905" y="4847212"/>
                  </a:cubicBezTo>
                  <a:cubicBezTo>
                    <a:pt x="4947375" y="4798920"/>
                    <a:pt x="5012599" y="4751322"/>
                    <a:pt x="5075739" y="4705346"/>
                  </a:cubicBezTo>
                  <a:cubicBezTo>
                    <a:pt x="5327320" y="4521990"/>
                    <a:pt x="5568418" y="4346256"/>
                    <a:pt x="5759930" y="4166809"/>
                  </a:cubicBezTo>
                  <a:lnTo>
                    <a:pt x="5769111" y="4157764"/>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7" name="Graphic 6" descr="Magnifying glass">
            <a:extLst>
              <a:ext uri="{FF2B5EF4-FFF2-40B4-BE49-F238E27FC236}">
                <a16:creationId xmlns:a16="http://schemas.microsoft.com/office/drawing/2014/main" id="{85BB73B6-B31E-1B53-E707-D1E1095FC08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21726" y="1629089"/>
            <a:ext cx="3620021" cy="3620021"/>
          </a:xfrm>
          <a:prstGeom prst="rect">
            <a:avLst/>
          </a:prstGeom>
        </p:spPr>
      </p:pic>
    </p:spTree>
    <p:extLst>
      <p:ext uri="{BB962C8B-B14F-4D97-AF65-F5344CB8AC3E}">
        <p14:creationId xmlns:p14="http://schemas.microsoft.com/office/powerpoint/2010/main" val="30191577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27FF362-FC97-4BF5-949B-D4ADFA26E4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888549">
            <a:off x="-1059473" y="-1108988"/>
            <a:ext cx="7179830" cy="5226565"/>
          </a:xfrm>
          <a:custGeom>
            <a:avLst/>
            <a:gdLst>
              <a:gd name="connsiteX0" fmla="*/ 5217841 w 7179830"/>
              <a:gd name="connsiteY0" fmla="*/ 464824 h 5226565"/>
              <a:gd name="connsiteX1" fmla="*/ 5222490 w 7179830"/>
              <a:gd name="connsiteY1" fmla="*/ 464289 h 5226565"/>
              <a:gd name="connsiteX2" fmla="*/ 5216768 w 7179830"/>
              <a:gd name="connsiteY2" fmla="*/ 463394 h 5226565"/>
              <a:gd name="connsiteX3" fmla="*/ 5217841 w 7179830"/>
              <a:gd name="connsiteY3" fmla="*/ 464824 h 5226565"/>
              <a:gd name="connsiteX4" fmla="*/ 4945201 w 7179830"/>
              <a:gd name="connsiteY4" fmla="*/ 5226565 h 5226565"/>
              <a:gd name="connsiteX5" fmla="*/ 140449 w 7179830"/>
              <a:gd name="connsiteY5" fmla="*/ 2240811 h 5226565"/>
              <a:gd name="connsiteX6" fmla="*/ 232913 w 7179830"/>
              <a:gd name="connsiteY6" fmla="*/ 2052782 h 5226565"/>
              <a:gd name="connsiteX7" fmla="*/ 375714 w 7179830"/>
              <a:gd name="connsiteY7" fmla="*/ 1803205 h 5226565"/>
              <a:gd name="connsiteX8" fmla="*/ 1512756 w 7179830"/>
              <a:gd name="connsiteY8" fmla="*/ 638448 h 5226565"/>
              <a:gd name="connsiteX9" fmla="*/ 2902095 w 7179830"/>
              <a:gd name="connsiteY9" fmla="*/ 120440 h 5226565"/>
              <a:gd name="connsiteX10" fmla="*/ 2848453 w 7179830"/>
              <a:gd name="connsiteY10" fmla="*/ 125626 h 5226565"/>
              <a:gd name="connsiteX11" fmla="*/ 1837830 w 7179830"/>
              <a:gd name="connsiteY11" fmla="*/ 426203 h 5226565"/>
              <a:gd name="connsiteX12" fmla="*/ 214608 w 7179830"/>
              <a:gd name="connsiteY12" fmla="*/ 1882239 h 5226565"/>
              <a:gd name="connsiteX13" fmla="*/ 91317 w 7179830"/>
              <a:gd name="connsiteY13" fmla="*/ 2123701 h 5226565"/>
              <a:gd name="connsiteX14" fmla="*/ 64092 w 7179830"/>
              <a:gd name="connsiteY14" fmla="*/ 2193361 h 5226565"/>
              <a:gd name="connsiteX15" fmla="*/ 0 w 7179830"/>
              <a:gd name="connsiteY15" fmla="*/ 2153533 h 5226565"/>
              <a:gd name="connsiteX16" fmla="*/ 42834 w 7179830"/>
              <a:gd name="connsiteY16" fmla="*/ 2047277 h 5226565"/>
              <a:gd name="connsiteX17" fmla="*/ 923582 w 7179830"/>
              <a:gd name="connsiteY17" fmla="*/ 915600 h 5226565"/>
              <a:gd name="connsiteX18" fmla="*/ 2686989 w 7179830"/>
              <a:gd name="connsiteY18" fmla="*/ 73950 h 5226565"/>
              <a:gd name="connsiteX19" fmla="*/ 3059983 w 7179830"/>
              <a:gd name="connsiteY19" fmla="*/ 20308 h 5226565"/>
              <a:gd name="connsiteX20" fmla="*/ 3454435 w 7179830"/>
              <a:gd name="connsiteY20" fmla="*/ 1176 h 5226565"/>
              <a:gd name="connsiteX21" fmla="*/ 3923806 w 7179830"/>
              <a:gd name="connsiteY21" fmla="*/ 49990 h 5226565"/>
              <a:gd name="connsiteX22" fmla="*/ 5350874 w 7179830"/>
              <a:gd name="connsiteY22" fmla="*/ 426917 h 5226565"/>
              <a:gd name="connsiteX23" fmla="*/ 6607360 w 7179830"/>
              <a:gd name="connsiteY23" fmla="*/ 1075097 h 5226565"/>
              <a:gd name="connsiteX24" fmla="*/ 7110534 w 7179830"/>
              <a:gd name="connsiteY24" fmla="*/ 1541421 h 5226565"/>
              <a:gd name="connsiteX25" fmla="*/ 7179830 w 7179830"/>
              <a:gd name="connsiteY25" fmla="*/ 1630542 h 5226565"/>
              <a:gd name="connsiteX26" fmla="*/ 7136295 w 7179830"/>
              <a:gd name="connsiteY26" fmla="*/ 1700600 h 5226565"/>
              <a:gd name="connsiteX27" fmla="*/ 7131140 w 7179830"/>
              <a:gd name="connsiteY27" fmla="*/ 1693045 h 5226565"/>
              <a:gd name="connsiteX28" fmla="*/ 6577499 w 7179830"/>
              <a:gd name="connsiteY28" fmla="*/ 1148230 h 5226565"/>
              <a:gd name="connsiteX29" fmla="*/ 5494816 w 7179830"/>
              <a:gd name="connsiteY29" fmla="*/ 563527 h 5226565"/>
              <a:gd name="connsiteX30" fmla="*/ 5366967 w 7179830"/>
              <a:gd name="connsiteY30" fmla="*/ 514176 h 5226565"/>
              <a:gd name="connsiteX31" fmla="*/ 5244661 w 7179830"/>
              <a:gd name="connsiteY31" fmla="*/ 470725 h 5226565"/>
              <a:gd name="connsiteX32" fmla="*/ 5904822 w 7179830"/>
              <a:gd name="connsiteY32" fmla="*/ 815468 h 5226565"/>
              <a:gd name="connsiteX33" fmla="*/ 7015222 w 7179830"/>
              <a:gd name="connsiteY33" fmla="*/ 1815185 h 5226565"/>
              <a:gd name="connsiteX34" fmla="*/ 7040454 w 7179830"/>
              <a:gd name="connsiteY34" fmla="*/ 1854830 h 5226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179830" h="5226565">
                <a:moveTo>
                  <a:pt x="5217841" y="464824"/>
                </a:moveTo>
                <a:lnTo>
                  <a:pt x="5222490" y="464289"/>
                </a:lnTo>
                <a:lnTo>
                  <a:pt x="5216768" y="463394"/>
                </a:lnTo>
                <a:cubicBezTo>
                  <a:pt x="5216768" y="463394"/>
                  <a:pt x="5216768" y="464646"/>
                  <a:pt x="5217841" y="464824"/>
                </a:cubicBezTo>
                <a:close/>
                <a:moveTo>
                  <a:pt x="4945201" y="5226565"/>
                </a:moveTo>
                <a:lnTo>
                  <a:pt x="140449" y="2240811"/>
                </a:lnTo>
                <a:lnTo>
                  <a:pt x="232913" y="2052782"/>
                </a:lnTo>
                <a:cubicBezTo>
                  <a:pt x="277693" y="1968290"/>
                  <a:pt x="325201" y="1885054"/>
                  <a:pt x="375714" y="1803205"/>
                </a:cubicBezTo>
                <a:cubicBezTo>
                  <a:pt x="667528" y="1329721"/>
                  <a:pt x="1039629" y="935091"/>
                  <a:pt x="1512756" y="638448"/>
                </a:cubicBezTo>
                <a:cubicBezTo>
                  <a:pt x="1939392" y="370950"/>
                  <a:pt x="2405724" y="210560"/>
                  <a:pt x="2902095" y="120440"/>
                </a:cubicBezTo>
                <a:cubicBezTo>
                  <a:pt x="2884054" y="118134"/>
                  <a:pt x="2865727" y="119904"/>
                  <a:pt x="2848453" y="125626"/>
                </a:cubicBezTo>
                <a:cubicBezTo>
                  <a:pt x="2498704" y="175943"/>
                  <a:pt x="2158217" y="277201"/>
                  <a:pt x="1837830" y="426203"/>
                </a:cubicBezTo>
                <a:cubicBezTo>
                  <a:pt x="1147094" y="744660"/>
                  <a:pt x="593502" y="1217071"/>
                  <a:pt x="214608" y="1882239"/>
                </a:cubicBezTo>
                <a:cubicBezTo>
                  <a:pt x="169441" y="1960776"/>
                  <a:pt x="128308" y="2041369"/>
                  <a:pt x="91317" y="2123701"/>
                </a:cubicBezTo>
                <a:lnTo>
                  <a:pt x="64092" y="2193361"/>
                </a:lnTo>
                <a:lnTo>
                  <a:pt x="0" y="2153533"/>
                </a:lnTo>
                <a:lnTo>
                  <a:pt x="42834" y="2047277"/>
                </a:lnTo>
                <a:cubicBezTo>
                  <a:pt x="241792" y="1615775"/>
                  <a:pt x="541268" y="1241591"/>
                  <a:pt x="923582" y="915600"/>
                </a:cubicBezTo>
                <a:cubicBezTo>
                  <a:pt x="1435331" y="478415"/>
                  <a:pt x="2028081" y="205375"/>
                  <a:pt x="2686989" y="73950"/>
                </a:cubicBezTo>
                <a:cubicBezTo>
                  <a:pt x="2810367" y="49274"/>
                  <a:pt x="2934818" y="32466"/>
                  <a:pt x="3059983" y="20308"/>
                </a:cubicBezTo>
                <a:cubicBezTo>
                  <a:pt x="3185149" y="8148"/>
                  <a:pt x="3308706" y="2963"/>
                  <a:pt x="3454435" y="1176"/>
                </a:cubicBezTo>
                <a:cubicBezTo>
                  <a:pt x="3599805" y="-5977"/>
                  <a:pt x="3761985" y="20665"/>
                  <a:pt x="3923806" y="49990"/>
                </a:cubicBezTo>
                <a:cubicBezTo>
                  <a:pt x="4409449" y="137964"/>
                  <a:pt x="4886867" y="257228"/>
                  <a:pt x="5350874" y="426917"/>
                </a:cubicBezTo>
                <a:cubicBezTo>
                  <a:pt x="5797001" y="589991"/>
                  <a:pt x="6223101" y="792223"/>
                  <a:pt x="6607360" y="1075097"/>
                </a:cubicBezTo>
                <a:cubicBezTo>
                  <a:pt x="6794438" y="1212779"/>
                  <a:pt x="6965102" y="1365689"/>
                  <a:pt x="7110534" y="1541421"/>
                </a:cubicBezTo>
                <a:lnTo>
                  <a:pt x="7179830" y="1630542"/>
                </a:lnTo>
                <a:lnTo>
                  <a:pt x="7136295" y="1700600"/>
                </a:lnTo>
                <a:lnTo>
                  <a:pt x="7131140" y="1693045"/>
                </a:lnTo>
                <a:cubicBezTo>
                  <a:pt x="6977874" y="1483026"/>
                  <a:pt x="6788448" y="1305671"/>
                  <a:pt x="6577499" y="1148230"/>
                </a:cubicBezTo>
                <a:cubicBezTo>
                  <a:pt x="6245452" y="900401"/>
                  <a:pt x="5878538" y="716408"/>
                  <a:pt x="5494816" y="563527"/>
                </a:cubicBezTo>
                <a:cubicBezTo>
                  <a:pt x="5452491" y="546487"/>
                  <a:pt x="5409881" y="530036"/>
                  <a:pt x="5366967" y="514176"/>
                </a:cubicBezTo>
                <a:cubicBezTo>
                  <a:pt x="5326377" y="499156"/>
                  <a:pt x="5285430" y="485210"/>
                  <a:pt x="5244661" y="470725"/>
                </a:cubicBezTo>
                <a:cubicBezTo>
                  <a:pt x="5471517" y="572127"/>
                  <a:pt x="5691970" y="687263"/>
                  <a:pt x="5904822" y="815468"/>
                </a:cubicBezTo>
                <a:cubicBezTo>
                  <a:pt x="6336645" y="1080104"/>
                  <a:pt x="6718758" y="1400351"/>
                  <a:pt x="7015222" y="1815185"/>
                </a:cubicBezTo>
                <a:lnTo>
                  <a:pt x="7040454" y="1854830"/>
                </a:lnTo>
                <a:close/>
              </a:path>
            </a:pathLst>
          </a:custGeom>
          <a:solidFill>
            <a:schemeClr val="accent2"/>
          </a:solidFill>
          <a:ln w="12700" cap="flat">
            <a:noFill/>
            <a:prstDash val="solid"/>
            <a:miter/>
          </a:ln>
        </p:spPr>
        <p:txBody>
          <a:bodyPr wrap="square" rtlCol="0" anchor="ctr">
            <a:noAutofit/>
          </a:bodyPr>
          <a:lstStyle/>
          <a:p>
            <a:endParaRPr lang="en-US"/>
          </a:p>
        </p:txBody>
      </p:sp>
      <p:sp>
        <p:nvSpPr>
          <p:cNvPr id="2" name="标题 1">
            <a:extLst>
              <a:ext uri="{FF2B5EF4-FFF2-40B4-BE49-F238E27FC236}">
                <a16:creationId xmlns:a16="http://schemas.microsoft.com/office/drawing/2014/main" id="{4CECA66B-4964-44F7-25D4-B18EFDF93754}"/>
              </a:ext>
            </a:extLst>
          </p:cNvPr>
          <p:cNvSpPr>
            <a:spLocks noGrp="1"/>
          </p:cNvSpPr>
          <p:nvPr>
            <p:ph type="title"/>
          </p:nvPr>
        </p:nvSpPr>
        <p:spPr>
          <a:xfrm>
            <a:off x="841246" y="673770"/>
            <a:ext cx="3644489" cy="2414488"/>
          </a:xfrm>
        </p:spPr>
        <p:txBody>
          <a:bodyPr anchor="t">
            <a:normAutofit/>
          </a:bodyPr>
          <a:lstStyle/>
          <a:p>
            <a:r>
              <a:rPr kumimoji="1" lang="en-US" altLang="zh-CN" sz="4600" dirty="0">
                <a:solidFill>
                  <a:srgbClr val="FFFFFF"/>
                </a:solidFill>
                <a:latin typeface="Times New Roman" panose="02020603050405020304" pitchFamily="18" charset="0"/>
                <a:cs typeface="Times New Roman" panose="02020603050405020304" pitchFamily="18" charset="0"/>
              </a:rPr>
              <a:t>Discussion 2 – </a:t>
            </a:r>
            <a:br>
              <a:rPr kumimoji="1" lang="en-US" altLang="zh-CN" sz="4600" dirty="0">
                <a:solidFill>
                  <a:srgbClr val="FFFFFF"/>
                </a:solidFill>
                <a:latin typeface="Times New Roman" panose="02020603050405020304" pitchFamily="18" charset="0"/>
                <a:cs typeface="Times New Roman" panose="02020603050405020304" pitchFamily="18" charset="0"/>
              </a:rPr>
            </a:br>
            <a:r>
              <a:rPr kumimoji="1" lang="en-US" altLang="zh-CN" sz="4600" dirty="0">
                <a:solidFill>
                  <a:srgbClr val="FFFFFF"/>
                </a:solidFill>
                <a:latin typeface="Times New Roman" panose="02020603050405020304" pitchFamily="18" charset="0"/>
                <a:cs typeface="Times New Roman" panose="02020603050405020304" pitchFamily="18" charset="0"/>
              </a:rPr>
              <a:t>ADS Testing Practice</a:t>
            </a:r>
            <a:endParaRPr kumimoji="1" lang="zh-CN" altLang="en-US" sz="4600" dirty="0">
              <a:solidFill>
                <a:srgbClr val="FFFFFF"/>
              </a:solidFill>
            </a:endParaRPr>
          </a:p>
        </p:txBody>
      </p:sp>
      <p:sp>
        <p:nvSpPr>
          <p:cNvPr id="3" name="内容占位符 2">
            <a:extLst>
              <a:ext uri="{FF2B5EF4-FFF2-40B4-BE49-F238E27FC236}">
                <a16:creationId xmlns:a16="http://schemas.microsoft.com/office/drawing/2014/main" id="{863F7BF1-683B-40C4-99F5-02E7745417F1}"/>
              </a:ext>
            </a:extLst>
          </p:cNvPr>
          <p:cNvSpPr>
            <a:spLocks noGrp="1"/>
          </p:cNvSpPr>
          <p:nvPr>
            <p:ph idx="1"/>
          </p:nvPr>
        </p:nvSpPr>
        <p:spPr>
          <a:xfrm>
            <a:off x="6096000" y="1239290"/>
            <a:ext cx="5254754" cy="5294647"/>
          </a:xfrm>
        </p:spPr>
        <p:txBody>
          <a:bodyPr>
            <a:normAutofit/>
          </a:bodyPr>
          <a:lstStyle/>
          <a:p>
            <a:pPr marL="0" indent="0">
              <a:buNone/>
            </a:pPr>
            <a:endParaRPr kumimoji="1" lang="en-US" altLang="zh-CN" sz="2200" b="1" dirty="0">
              <a:latin typeface="Times New Roman" panose="02020603050405020304" pitchFamily="18" charset="0"/>
              <a:cs typeface="Times New Roman" panose="02020603050405020304" pitchFamily="18" charset="0"/>
            </a:endParaRPr>
          </a:p>
          <a:p>
            <a:pPr marL="0" indent="0">
              <a:buNone/>
            </a:pPr>
            <a:r>
              <a:rPr kumimoji="1" lang="en-US" altLang="zh-CN" sz="2200" b="1" dirty="0">
                <a:latin typeface="Times New Roman" panose="02020603050405020304" pitchFamily="18" charset="0"/>
                <a:cs typeface="Times New Roman" panose="02020603050405020304" pitchFamily="18" charset="0"/>
              </a:rPr>
              <a:t>1.   ADS Testing Structure</a:t>
            </a:r>
            <a:r>
              <a:rPr kumimoji="1" lang="en-US" altLang="zh-CN" sz="2200" dirty="0">
                <a:latin typeface="Times New Roman" panose="02020603050405020304" pitchFamily="18" charset="0"/>
                <a:cs typeface="Times New Roman" panose="02020603050405020304" pitchFamily="18" charset="0"/>
              </a:rPr>
              <a:t>.</a:t>
            </a:r>
          </a:p>
          <a:p>
            <a:pPr marL="0" indent="0">
              <a:spcBef>
                <a:spcPts val="0"/>
              </a:spcBef>
              <a:buNone/>
            </a:pPr>
            <a:r>
              <a:rPr kumimoji="1" lang="en-US" altLang="zh-CN" sz="2200" i="1" dirty="0">
                <a:latin typeface="Times New Roman" panose="02020603050405020304" pitchFamily="18" charset="0"/>
                <a:cs typeface="Times New Roman" panose="02020603050405020304" pitchFamily="18" charset="0"/>
              </a:rPr>
              <a:t>      </a:t>
            </a:r>
            <a:r>
              <a:rPr kumimoji="1" lang="en-US" altLang="zh-CN" sz="2200" i="1" dirty="0">
                <a:solidFill>
                  <a:schemeClr val="tx1">
                    <a:lumMod val="50000"/>
                    <a:lumOff val="50000"/>
                  </a:schemeClr>
                </a:solidFill>
                <a:latin typeface="Times New Roman" panose="02020603050405020304" pitchFamily="18" charset="0"/>
                <a:cs typeface="Times New Roman" panose="02020603050405020304" pitchFamily="18" charset="0"/>
              </a:rPr>
              <a:t>Please simply make identification first</a:t>
            </a:r>
          </a:p>
          <a:p>
            <a:pPr marL="0" indent="0">
              <a:spcBef>
                <a:spcPts val="0"/>
              </a:spcBef>
              <a:buNone/>
            </a:pPr>
            <a:r>
              <a:rPr kumimoji="1" lang="en-US" altLang="zh-CN" sz="2200" i="1" dirty="0">
                <a:solidFill>
                  <a:schemeClr val="tx1">
                    <a:lumMod val="50000"/>
                    <a:lumOff val="50000"/>
                  </a:schemeClr>
                </a:solidFill>
                <a:latin typeface="Times New Roman" panose="02020603050405020304" pitchFamily="18" charset="0"/>
                <a:cs typeface="Times New Roman" panose="02020603050405020304" pitchFamily="18" charset="0"/>
              </a:rPr>
              <a:t>      and introduce your testing experience.</a:t>
            </a:r>
          </a:p>
          <a:p>
            <a:pPr marL="0" indent="0">
              <a:spcBef>
                <a:spcPts val="0"/>
              </a:spcBef>
              <a:buNone/>
            </a:pPr>
            <a:endParaRPr kumimoji="1" lang="en-US" altLang="zh-CN" sz="2200" dirty="0">
              <a:solidFill>
                <a:schemeClr val="tx1">
                  <a:lumMod val="50000"/>
                  <a:lumOff val="50000"/>
                </a:schemeClr>
              </a:solidFill>
              <a:latin typeface="Times New Roman" panose="02020603050405020304" pitchFamily="18" charset="0"/>
              <a:cs typeface="Times New Roman" panose="02020603050405020304" pitchFamily="18" charset="0"/>
            </a:endParaRPr>
          </a:p>
          <a:p>
            <a:pPr marL="914400" lvl="1" indent="-457200">
              <a:buAutoNum type="alphaUcPeriod"/>
            </a:pPr>
            <a:r>
              <a:rPr kumimoji="1" lang="en-US" altLang="zh-CN" sz="2200" dirty="0">
                <a:latin typeface="Times New Roman" panose="02020603050405020304" pitchFamily="18" charset="0"/>
                <a:cs typeface="Times New Roman" panose="02020603050405020304" pitchFamily="18" charset="0"/>
              </a:rPr>
              <a:t>Modular Testing</a:t>
            </a:r>
          </a:p>
          <a:p>
            <a:pPr lvl="2"/>
            <a:r>
              <a:rPr kumimoji="1" lang="en-US" altLang="zh-CN" sz="2200" dirty="0">
                <a:latin typeface="Times New Roman" panose="02020603050405020304" pitchFamily="18" charset="0"/>
                <a:cs typeface="Times New Roman" panose="02020603050405020304" pitchFamily="18" charset="0"/>
              </a:rPr>
              <a:t>Module-level Testing</a:t>
            </a:r>
          </a:p>
          <a:p>
            <a:pPr lvl="2"/>
            <a:r>
              <a:rPr kumimoji="1" lang="en-US" altLang="zh-CN" sz="2200" dirty="0">
                <a:latin typeface="Times New Roman" panose="02020603050405020304" pitchFamily="18" charset="0"/>
                <a:cs typeface="Times New Roman" panose="02020603050405020304" pitchFamily="18" charset="0"/>
              </a:rPr>
              <a:t>System-level Testing</a:t>
            </a:r>
          </a:p>
          <a:p>
            <a:pPr lvl="2"/>
            <a:endParaRPr kumimoji="1" lang="en-US" altLang="zh-CN" sz="2200" dirty="0">
              <a:latin typeface="Times New Roman" panose="02020603050405020304" pitchFamily="18" charset="0"/>
              <a:cs typeface="Times New Roman" panose="02020603050405020304" pitchFamily="18" charset="0"/>
            </a:endParaRPr>
          </a:p>
          <a:p>
            <a:pPr marL="914400" lvl="1" indent="-457200">
              <a:buAutoNum type="alphaUcPeriod"/>
            </a:pPr>
            <a:r>
              <a:rPr kumimoji="1" lang="en-US" altLang="zh-CN" sz="2200" dirty="0">
                <a:latin typeface="Times New Roman" panose="02020603050405020304" pitchFamily="18" charset="0"/>
                <a:cs typeface="Times New Roman" panose="02020603050405020304" pitchFamily="18" charset="0"/>
              </a:rPr>
              <a:t>End-to-End Testing</a:t>
            </a:r>
          </a:p>
          <a:p>
            <a:pPr lvl="2"/>
            <a:endParaRPr kumimoji="1" lang="en-US" altLang="zh-CN" sz="2200" dirty="0">
              <a:latin typeface="Times New Roman" panose="02020603050405020304" pitchFamily="18" charset="0"/>
              <a:cs typeface="Times New Roman" panose="02020603050405020304" pitchFamily="18" charset="0"/>
            </a:endParaRPr>
          </a:p>
          <a:p>
            <a:endParaRPr kumimoji="1" lang="zh-CN" altLang="en-US" sz="2200" dirty="0">
              <a:latin typeface="Times New Roman" panose="02020603050405020304" pitchFamily="18" charset="0"/>
              <a:cs typeface="Times New Roman" panose="02020603050405020304" pitchFamily="18" charset="0"/>
            </a:endParaRPr>
          </a:p>
          <a:p>
            <a:pPr marL="0" indent="0">
              <a:buNone/>
            </a:pPr>
            <a:endParaRPr kumimoji="1" lang="zh-CN" altLang="en-US" sz="2200" dirty="0"/>
          </a:p>
        </p:txBody>
      </p:sp>
    </p:spTree>
    <p:extLst>
      <p:ext uri="{BB962C8B-B14F-4D97-AF65-F5344CB8AC3E}">
        <p14:creationId xmlns:p14="http://schemas.microsoft.com/office/powerpoint/2010/main" val="33446624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B93E2B2F-C969-8B46-B6A4-410F5AD4D020}">
  <we:reference id="wa200005566" version="3.0.0.2" store="zh-CN" storeType="OMEX"/>
  <we:alternateReferences>
    <we:reference id="wa200005566" version="3.0.0.2" store="wa200005566"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182</TotalTime>
  <Words>570</Words>
  <Application>Microsoft Macintosh PowerPoint</Application>
  <PresentationFormat>宽屏</PresentationFormat>
  <Paragraphs>142</Paragraphs>
  <Slides>17</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17</vt:i4>
      </vt:variant>
    </vt:vector>
  </HeadingPairs>
  <TitlesOfParts>
    <vt:vector size="23" baseType="lpstr">
      <vt:lpstr>等线</vt:lpstr>
      <vt:lpstr>等线 Light</vt:lpstr>
      <vt:lpstr>Arial</vt:lpstr>
      <vt:lpstr>Calibri</vt:lpstr>
      <vt:lpstr>Times New Roman</vt:lpstr>
      <vt:lpstr>Office 主题​​</vt:lpstr>
      <vt:lpstr>Autonomous Driving Testing Discussion</vt:lpstr>
      <vt:lpstr>Motivation</vt:lpstr>
      <vt:lpstr>Discussion Goal</vt:lpstr>
      <vt:lpstr>Rights</vt:lpstr>
      <vt:lpstr>Discussion 1 –  Basic Understanding</vt:lpstr>
      <vt:lpstr>Discussion 1 –  Basic Understanding</vt:lpstr>
      <vt:lpstr>Discussion 1 –  Basic Understanding</vt:lpstr>
      <vt:lpstr>Discussion 1 –  Basic Understanding</vt:lpstr>
      <vt:lpstr>Discussion 2 –  ADS Testing Practice</vt:lpstr>
      <vt:lpstr>Discussion 2 – ADS Testing Practice</vt:lpstr>
      <vt:lpstr>Discussion 2 – ADS Testing Practice</vt:lpstr>
      <vt:lpstr>Discussion 2 – ADS Testing Practice</vt:lpstr>
      <vt:lpstr>Discussion 2 – ADS Testing Practice</vt:lpstr>
      <vt:lpstr>Discussion 3 – Attack and Defense</vt:lpstr>
      <vt:lpstr>Discussion 3 –  Attack and Defense</vt:lpstr>
      <vt:lpstr>Anything else you’d like to introduce…</vt:lpstr>
      <vt:lpstr>Thank you for your participant!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Microsoft Office User</dc:creator>
  <cp:lastModifiedBy>Microsoft Office User</cp:lastModifiedBy>
  <cp:revision>1</cp:revision>
  <dcterms:created xsi:type="dcterms:W3CDTF">2024-10-17T09:02:54Z</dcterms:created>
  <dcterms:modified xsi:type="dcterms:W3CDTF">2024-10-17T12:05:41Z</dcterms:modified>
</cp:coreProperties>
</file>