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1" r:id="rId4"/>
    <p:sldId id="272" r:id="rId5"/>
    <p:sldId id="273" r:id="rId6"/>
    <p:sldId id="261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konokho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onokh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770" y="2766218"/>
            <a:ext cx="5488459" cy="1325563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0229" y="5380672"/>
            <a:ext cx="2908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Alexey Konokhov</a:t>
            </a:r>
          </a:p>
          <a:p>
            <a:r>
              <a:rPr lang="en-US" dirty="0" smtClean="0"/>
              <a:t>DevOps Engineer at </a:t>
            </a:r>
            <a:r>
              <a:rPr lang="en-US" dirty="0" err="1" smtClean="0"/>
              <a:t>Innovecs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a.konokhov@gmail.com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149" y="6619660"/>
            <a:ext cx="2659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https://aws.amazon.com/about-aws/global-infrastructure/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775917"/>
            <a:ext cx="9059539" cy="530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659" y="246220"/>
            <a:ext cx="2624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Zones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Regions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Availability Zones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Regions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835" y="5820472"/>
            <a:ext cx="238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2.57 billion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 2016 revenue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Biggest cloud market share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59" y="5869910"/>
            <a:ext cx="5100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a million active customers every month in 190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countries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nearly 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government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agencies and 5000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 institutions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17,500 nonprofits.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4686" y="246220"/>
            <a:ext cx="18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70 services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374"/>
            <a:ext cx="10058400" cy="33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159"/>
            <a:ext cx="10058400" cy="32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391"/>
            <a:ext cx="10058400" cy="3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15" y="0"/>
            <a:ext cx="981197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09" y="6611779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https://console.aws.amazon.com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08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62038"/>
            <a:ext cx="8286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058" y="2099274"/>
            <a:ext cx="454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for your attention!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89141" y="3855308"/>
            <a:ext cx="4263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used in </a:t>
            </a:r>
            <a:r>
              <a:rPr lang="en-US" dirty="0" smtClean="0"/>
              <a:t>presentation </a:t>
            </a:r>
            <a:r>
              <a:rPr lang="en-US" dirty="0" smtClean="0"/>
              <a:t>is available here: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github.com/akonokhov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104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Konokhov</dc:creator>
  <cp:lastModifiedBy>Alex Konokhov</cp:lastModifiedBy>
  <cp:revision>26</cp:revision>
  <dcterms:created xsi:type="dcterms:W3CDTF">2016-09-06T10:48:37Z</dcterms:created>
  <dcterms:modified xsi:type="dcterms:W3CDTF">2016-10-27T09:15:33Z</dcterms:modified>
</cp:coreProperties>
</file>