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71" r:id="rId4"/>
    <p:sldId id="272" r:id="rId5"/>
    <p:sldId id="273" r:id="rId6"/>
    <p:sldId id="261" r:id="rId7"/>
    <p:sldId id="274" r:id="rId8"/>
    <p:sldId id="275" r:id="rId9"/>
    <p:sldId id="265" r:id="rId10"/>
    <p:sldId id="27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96" y="22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4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5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6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D68C-9FB7-434D-893F-8E5E67417B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konokhov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" TargetMode="External"/><Relationship Id="rId2" Type="http://schemas.openxmlformats.org/officeDocument/2006/relationships/hyperlink" Target="https://github.com/akonokhov/presentation-innovecs-aw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770" y="2766218"/>
            <a:ext cx="5488459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 smtClean="0"/>
              <a:t>Introduction to Amazon Web 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0229" y="5380672"/>
            <a:ext cx="2908489" cy="147732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Alexey Konokhov</a:t>
            </a:r>
          </a:p>
          <a:p>
            <a:r>
              <a:rPr lang="en-US" dirty="0" smtClean="0"/>
              <a:t>DevOps Engineer at </a:t>
            </a:r>
            <a:r>
              <a:rPr lang="en-US" dirty="0" err="1" smtClean="0"/>
              <a:t>Innovecs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a.konokhov@gmail.com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8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52387"/>
            <a:ext cx="780097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0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5058" y="2099274"/>
            <a:ext cx="4541884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Thanks for your attention!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52465" y="3805881"/>
            <a:ext cx="5687070" cy="230832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Code used in presentation is available here: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github.com/akonokhov/presentation-innovecs-aws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Diagrams were created using</a:t>
            </a:r>
          </a:p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www.draw.io</a:t>
            </a:r>
            <a:endParaRPr lang="en-US" dirty="0"/>
          </a:p>
          <a:p>
            <a:pPr algn="ctr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6149" y="6619660"/>
            <a:ext cx="2659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https://aws.amazon.com/about-aws/global-infrastructure/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30" y="775917"/>
            <a:ext cx="9059539" cy="5306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50932" y="232391"/>
            <a:ext cx="2624886" cy="9541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Availability Zones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14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geographic Regions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Availability Zones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coming 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Regions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50932" y="5869910"/>
            <a:ext cx="2380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2.57 billion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Q1 2016 revenue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million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income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Biggest cloud market share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659" y="5869910"/>
            <a:ext cx="5100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million active customers every month in 190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countries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nearly 2000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government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agencies and 5000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education institutions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17,500 nonprofits.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994" y="232391"/>
            <a:ext cx="1806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 than 70 services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0719" y="6611779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https://aws.amazon.com/products/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693374"/>
            <a:ext cx="10058400" cy="331911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149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0719" y="6611779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https://aws.amazon.com/products/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693159"/>
            <a:ext cx="10058400" cy="3280418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693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0719" y="6611779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https://aws.amazon.com/products/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92391"/>
            <a:ext cx="10058400" cy="347966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825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15" y="-24714"/>
            <a:ext cx="981197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009" y="6611779"/>
            <a:ext cx="1970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https://console.aws.amazon.com</a:t>
            </a:r>
            <a:r>
              <a:rPr lang="en-US" sz="1000" dirty="0" smtClean="0"/>
              <a:t>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08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95753" y="6611779"/>
            <a:ext cx="1800493" cy="24622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000" dirty="0"/>
              <a:t>https://aws.amazon.com/free/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0" y="89189"/>
            <a:ext cx="8116433" cy="200052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79" y="2216437"/>
            <a:ext cx="8116433" cy="248637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79" y="4829528"/>
            <a:ext cx="8125959" cy="1562318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502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10" y="294024"/>
            <a:ext cx="8097380" cy="1648055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10" y="2058655"/>
            <a:ext cx="8097380" cy="229584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5195753" y="6611779"/>
            <a:ext cx="1800493" cy="24622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000" dirty="0"/>
              <a:t>https://aws.amazon.com/free/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10" y="4471076"/>
            <a:ext cx="8125959" cy="176237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977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062038"/>
            <a:ext cx="82867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121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Amazon Web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Konokhov</dc:creator>
  <cp:lastModifiedBy>Alex Konokhov</cp:lastModifiedBy>
  <cp:revision>36</cp:revision>
  <dcterms:created xsi:type="dcterms:W3CDTF">2016-09-06T10:48:37Z</dcterms:created>
  <dcterms:modified xsi:type="dcterms:W3CDTF">2016-11-17T10:03:39Z</dcterms:modified>
</cp:coreProperties>
</file>