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24" Type="http://schemas.openxmlformats.org/officeDocument/2006/relationships/font" Target="fonts/MavenPro-bold.fntdata"/><Relationship Id="rId12" Type="http://schemas.openxmlformats.org/officeDocument/2006/relationships/slide" Target="slides/slide8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729625" y="3172900"/>
            <a:ext cx="76881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Pingale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Himani Solanki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hourly consumption of energy by appliances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04800"/>
            <a:ext cx="388620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381000"/>
            <a:ext cx="3629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1692900" y="3343275"/>
            <a:ext cx="1110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6209063" y="3343275"/>
            <a:ext cx="964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hourly consumption of energy by appliances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57200"/>
            <a:ext cx="36290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25" y="457200"/>
            <a:ext cx="37052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908713" y="3438525"/>
            <a:ext cx="740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6049388" y="3438525"/>
            <a:ext cx="845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hourly consumption of energy by appliances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81000"/>
            <a:ext cx="37052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4096300" y="3390900"/>
            <a:ext cx="66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750" y="165625"/>
            <a:ext cx="4564949" cy="38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Aplliances with other dependent features</a:t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391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Exploratory Data Analysis?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29450" y="2028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M</a:t>
            </a:r>
            <a:r>
              <a:rPr lang="en" sz="1800"/>
              <a:t>aximize insight into a data set;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Uncover underlying structure;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Extract important variables;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Detect outliers and anomalies;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Test underlying assumptions;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Develop parsimonious models; and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/>
              <a:t>Determine optimal factor settings.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 before starting.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712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Form hypotheses/develop investigation themes to explore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3. Wrangle data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3. Assess quality of data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4. Profile data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5. Explore each individual variable in the dataset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6. Assess the relationship between each variable and the target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7. Assess interactions between variables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8. Explore data across many dimensions 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analysis</a:t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75" y="1597875"/>
            <a:ext cx="3314035" cy="2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810" y="1597875"/>
            <a:ext cx="3406057" cy="2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of appliances in 1st </a:t>
            </a:r>
            <a:r>
              <a:rPr lang="en"/>
              <a:t>quarter</a:t>
            </a:r>
            <a:r>
              <a:rPr lang="en"/>
              <a:t> of year</a:t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1797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of lights in 1st quarter of year</a:t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3633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ratio</a:t>
            </a:r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225" y="1452525"/>
            <a:ext cx="6195174" cy="32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monthly consumption of energy by appliances</a:t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00" y="133000"/>
            <a:ext cx="7691587" cy="38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for weekly consumption of energy by appliances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350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