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lipper.ai" TargetMode="External"/><Relationship Id="rId4" Type="http://schemas.openxmlformats.org/officeDocument/2006/relationships/hyperlink" Target="https://github.com/ucbrise/clipper" TargetMode="External"/><Relationship Id="rId5" Type="http://schemas.openxmlformats.org/officeDocument/2006/relationships/hyperlink" Target="https://www.youtube.com/watch?v=LdQ4mkPIIV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ucbrise/opaqu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083750" y="564950"/>
            <a:ext cx="48258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RiseLab</a:t>
            </a:r>
            <a:endParaRPr b="1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990950" y="3566325"/>
            <a:ext cx="27402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Presented By</a:t>
            </a:r>
            <a:r>
              <a:rPr lang="en" sz="1400"/>
              <a:t>: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Amit Pingale       001898697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Himani Solanki  001899580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Shubham Patel  001899476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97500" y="393750"/>
            <a:ext cx="70389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Clipper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297500" y="953375"/>
            <a:ext cx="7038900" cy="3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Clipper is a prediction serving system that sits between user-facing application and a wide range of commonly used machine learning models and frameworks.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Clipper does: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Simplifies integration of machine learning techniques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Simplifies model development and helps reduce common bugs by using same tools and libraries used in model development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Improves throughput and ensures reliable millisecond latencies by batching, caching and straggler mitigation techniques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Improves prediction accuracy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393750"/>
            <a:ext cx="70389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Clipper Installation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297500" y="1024000"/>
            <a:ext cx="70389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Latest Version of Docker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Python 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pip install clipper_admin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Pip install redis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http://clipper.ai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https://github.com/ucbrise/clipper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https://www.youtube.com/watch?v=LdQ4mkPIIVM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26650" y="379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current real-time system</a:t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000" y="1636313"/>
            <a:ext cx="4437875" cy="277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1" type="body"/>
          </p:nvPr>
        </p:nvSpPr>
        <p:spPr>
          <a:xfrm>
            <a:off x="900875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Expensive to build, compute &amp; maintain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Models are built to serve particular purpose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Tightly coupled model and application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supports single ML framework</a:t>
            </a:r>
            <a:endParaRPr sz="1800"/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5028334" y="22323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processing prediction systems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00" y="1567550"/>
            <a:ext cx="4291501" cy="268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25" y="2013324"/>
            <a:ext cx="3976299" cy="20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batch processing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Requires full set of queries ahead of time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Wasted computation and space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Costly to update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Clippers approach for solving this problem </a:t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375" y="1157775"/>
            <a:ext cx="4524701" cy="282794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>
            <p:ph idx="1" type="body"/>
          </p:nvPr>
        </p:nvSpPr>
        <p:spPr>
          <a:xfrm>
            <a:off x="2630125" y="4100900"/>
            <a:ext cx="34032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Core system written in C++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Open source</a:t>
            </a:r>
            <a:endParaRPr sz="1200"/>
          </a:p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4933196" y="14841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Clipper Implementation</a:t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000" y="1307850"/>
            <a:ext cx="5244026" cy="327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inside clipper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297500" y="1567550"/>
            <a:ext cx="70389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Containerized frameworks: Unified abstraction and isolation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Cross-framework caching and batching process : Optimize throughput and latency</a:t>
            </a:r>
            <a:endParaRPr sz="1800"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2800975"/>
            <a:ext cx="7038899" cy="155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containers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Class ModelContainer: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lang="en" sz="1100"/>
              <a:t>d</a:t>
            </a:r>
            <a:r>
              <a:rPr lang="en" sz="1100"/>
              <a:t>ef __init__(model_data) </a:t>
            </a:r>
            <a:endParaRPr sz="1100"/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---&gt; Load data from disk</a:t>
            </a:r>
            <a:endParaRPr sz="11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d</a:t>
            </a:r>
            <a:r>
              <a:rPr lang="en" sz="1100"/>
              <a:t>ef predict_batch(inputs)</a:t>
            </a:r>
            <a:endParaRPr sz="11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---&gt; Take inputs and produces output</a:t>
            </a:r>
            <a:endParaRPr sz="1100"/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Dependencies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25" y="1664312"/>
            <a:ext cx="4052424" cy="1814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current real-time system</a:t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000" y="1636313"/>
            <a:ext cx="4437875" cy="277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>
            <p:ph idx="1" type="body"/>
          </p:nvPr>
        </p:nvSpPr>
        <p:spPr>
          <a:xfrm>
            <a:off x="900875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Expensive to build, compute &amp; maintain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Models are built to serve particular purpose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Tightly coupled model and application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supports single ML framework</a:t>
            </a:r>
            <a:endParaRPr sz="1800"/>
          </a:p>
        </p:txBody>
      </p:sp>
      <p:sp>
        <p:nvSpPr>
          <p:cNvPr id="254" name="Shape 2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RISELab?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000450"/>
            <a:ext cx="7506600" cy="3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UC Berkeley’s Computer Science Division has an ongoing tradition of 5-year collaborative research labs.Closed AMPLab in Fall’16 and started RISELab.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Real-time Intelligent Secure Explainable (RISE) aims to develop technologies that enable applications to make LOW-LATENCY decisions on live data with strong SECURITY.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Difference between RISElab and AMPlab, is the focus shifting from BATCH processing to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REAL-Time decision making at scale.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Many projects were running parallely like CLIPPER, DRIZZLE, FIREBOX, JARVIS, OPAQUE, PYWREN, RAY, WAVE, etc.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Demo</a:t>
            </a:r>
            <a:endParaRPr b="1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537150" y="1578400"/>
            <a:ext cx="5017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Topic to cover:</a:t>
            </a:r>
            <a:endParaRPr b="1" sz="4800"/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3627550" y="2648250"/>
            <a:ext cx="41679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BLINK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OPAQUE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CLIPPER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Blink</a:t>
            </a:r>
            <a:endParaRPr b="1"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Blink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297500" y="861450"/>
            <a:ext cx="7038900" cy="361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242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Efficiently training large deep learning models requires scaling, training across a number of GPUs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Available hardware like NVIDIA-DGX1 introduce support for high bandwidth NVLinks across GPUs and software libraries like NCCL that provides inter GPU collective communication using RING-based protocol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achieve better link utilization and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consequently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faster transfer, blink is used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uses a broadcast based data transfer scheme and leverage fully connected groups of GPUs to achieve better efficiency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65175"/>
            <a:ext cx="7038900" cy="34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NCCL Ring v/s Blink Broadcast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065175"/>
            <a:ext cx="7038900" cy="3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3742875" y="2212775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Opaque</a:t>
            </a:r>
            <a:endParaRPr b="1"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Opaque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953375"/>
            <a:ext cx="7038900" cy="3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Opaque is a package for Apache Spark SQL that enables strong security for DataFrames using Intel SGX trusted hardware.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Intel Software Guard Extensions(SGX) is a set of central processing unit (CPU) instruction codes from Intel that allows user-level code to allocate private regions of memory, called ENCLAVES,  that are protected from processes running at higher privilege levels.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The aim is to enable analytics on sensitive data in an untrusted cloud.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Opaque allows encrypting the contents of a DataFrame. Subsequent operations on them will run within SGX enclaves.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GitHub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for Opaque.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Clipper</a:t>
            </a:r>
            <a:endParaRPr b="1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