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1" r:id="rId3"/>
    <p:sldId id="281" r:id="rId4"/>
    <p:sldId id="282" r:id="rId5"/>
    <p:sldId id="283" r:id="rId6"/>
    <p:sldId id="284" r:id="rId7"/>
    <p:sldId id="278" r:id="rId8"/>
    <p:sldId id="280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Annotate, Work Together, Tell Me" id="{B9B51309-D148-4332-87C2-07BE32FBCA3B}">
          <p14:sldIdLst>
            <p14:sldId id="257"/>
            <p14:sldId id="271"/>
            <p14:sldId id="281"/>
            <p14:sldId id="282"/>
            <p14:sldId id="283"/>
            <p14:sldId id="284"/>
            <p14:sldId id="278"/>
            <p14:sldId id="280"/>
            <p14:sldId id="27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0079497" cy="502254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sz="1400" dirty="0">
                <a:solidFill>
                  <a:schemeClr val="tx1"/>
                </a:solidFill>
              </a:rPr>
              <a:t>Software container platform. Wraps a piece of software in a filesystem. Contains everything : code, runtime,                 system tools, system libraries – anything that can be installed on a server.</a:t>
            </a:r>
          </a:p>
          <a:p>
            <a:r>
              <a:rPr lang="en-IN" sz="1400" dirty="0">
                <a:solidFill>
                  <a:schemeClr val="tx1"/>
                </a:solidFill>
              </a:rPr>
              <a:t>Works on the Principal of Build, Ship &amp; Run.</a:t>
            </a:r>
          </a:p>
          <a:p>
            <a:r>
              <a:rPr lang="en-IN" sz="1400" dirty="0">
                <a:solidFill>
                  <a:schemeClr val="tx1"/>
                </a:solidFill>
              </a:rPr>
              <a:t>Saves lot of time in creating setup environment &amp; thus shifts the main focus on creating new features, fixing issues, and shipping software.</a:t>
            </a:r>
          </a:p>
          <a:p>
            <a:r>
              <a:rPr lang="en-IN" sz="1400" dirty="0">
                <a:solidFill>
                  <a:schemeClr val="tx1"/>
                </a:solidFill>
              </a:rPr>
              <a:t>Share &amp; Collaborate</a:t>
            </a:r>
          </a:p>
          <a:p>
            <a:r>
              <a:rPr lang="en-IN" sz="1400" dirty="0">
                <a:solidFill>
                  <a:schemeClr val="tx1"/>
                </a:solidFill>
              </a:rPr>
              <a:t>Can be integrated into various infrastructure tools including Amazon Web Services, Google Cloud Platform, IBM </a:t>
            </a:r>
            <a:r>
              <a:rPr lang="en-IN" sz="1400" dirty="0" err="1">
                <a:solidFill>
                  <a:schemeClr val="tx1"/>
                </a:solidFill>
              </a:rPr>
              <a:t>Bluemix</a:t>
            </a:r>
            <a:r>
              <a:rPr lang="en-IN" sz="1400" dirty="0">
                <a:solidFill>
                  <a:schemeClr val="tx1"/>
                </a:solidFill>
              </a:rPr>
              <a:t>, Jenkins, Microsoft Azure, Vagrant and VMware vSphere Integrated Containers.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65" y="421360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M vs LX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6" y="1443330"/>
            <a:ext cx="9114157" cy="4746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/>
              <a:t>Create a DOCKERFILE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1" y="1788500"/>
            <a:ext cx="7995720" cy="46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2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/>
              <a:t>Commands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57" y="2062162"/>
            <a:ext cx="8093319" cy="43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" y="1652955"/>
            <a:ext cx="11209407" cy="3349868"/>
          </a:xfrm>
        </p:spPr>
      </p:pic>
    </p:spTree>
    <p:extLst>
      <p:ext uri="{BB962C8B-B14F-4D97-AF65-F5344CB8AC3E}">
        <p14:creationId xmlns:p14="http://schemas.microsoft.com/office/powerpoint/2010/main" val="167340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3" y="1362808"/>
            <a:ext cx="10142035" cy="46848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231290" cy="5084090"/>
          </a:xfrm>
        </p:spPr>
        <p:txBody>
          <a:bodyPr>
            <a:normAutofit/>
          </a:bodyPr>
          <a:lstStyle/>
          <a:p>
            <a:endParaRPr lang="en-IN" sz="1800" b="1" cap="all" dirty="0"/>
          </a:p>
          <a:p>
            <a:r>
              <a:rPr lang="en-IN" sz="1800" b="1" cap="all" dirty="0"/>
              <a:t>DOCKER FOR LOCAL APPLICATION DEVELOPMENT AND TEST</a:t>
            </a:r>
          </a:p>
          <a:p>
            <a:endParaRPr lang="en-IN" sz="1800" b="1" cap="all" dirty="0"/>
          </a:p>
          <a:p>
            <a:pPr marL="0" indent="0">
              <a:buNone/>
            </a:pPr>
            <a:r>
              <a:rPr lang="en-IN" sz="1800" dirty="0"/>
              <a:t>PRINCIPLE - Works on my machine → Works again on my machine tomorrow → Works on a test machine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pic>
        <p:nvPicPr>
          <p:cNvPr id="2049" name="Picture 4" descr="can use same containers tomo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046" y="3385037"/>
            <a:ext cx="3136216" cy="31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26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41610" y="1431009"/>
            <a:ext cx="11257667" cy="5356653"/>
          </a:xfrm>
        </p:spPr>
        <p:txBody>
          <a:bodyPr>
            <a:normAutofit/>
          </a:bodyPr>
          <a:lstStyle/>
          <a:p>
            <a:r>
              <a:rPr lang="en-IN" sz="1800" b="1" dirty="0"/>
              <a:t>DOCKER FOR DEVELOPMENT TEAM COLLABORATION</a:t>
            </a:r>
          </a:p>
          <a:p>
            <a:pPr marL="0" indent="0">
              <a:buNone/>
            </a:pPr>
            <a:endParaRPr lang="en-IN" sz="1800" b="1" dirty="0"/>
          </a:p>
          <a:p>
            <a:r>
              <a:rPr lang="en-IN" dirty="0"/>
              <a:t>members of a development team that need to work together on the same codebase. </a:t>
            </a:r>
          </a:p>
          <a:p>
            <a:pPr marL="0" indent="0">
              <a:buNone/>
            </a:pPr>
            <a:r>
              <a:rPr lang="en-IN" dirty="0"/>
              <a:t>	PRINCIPLE  </a:t>
            </a:r>
            <a:r>
              <a:rPr lang="en-IN" i="1" dirty="0"/>
              <a:t>Works on my machine → Works on your machine </a:t>
            </a:r>
            <a:endParaRPr lang="en-IN" dirty="0"/>
          </a:p>
          <a:p>
            <a:endParaRPr lang="en-IN" sz="1800" b="1" dirty="0"/>
          </a:p>
        </p:txBody>
      </p:sp>
      <p:pic>
        <p:nvPicPr>
          <p:cNvPr id="31" name="Picture 30" descr="say one more time works on my mach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81" y="2456619"/>
            <a:ext cx="3808730" cy="3808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41610" y="1431009"/>
            <a:ext cx="11433513" cy="5426991"/>
          </a:xfrm>
        </p:spPr>
        <p:txBody>
          <a:bodyPr/>
          <a:lstStyle/>
          <a:p>
            <a:pPr lvl="0"/>
            <a:endParaRPr lang="en-IN" sz="1800" dirty="0"/>
          </a:p>
          <a:p>
            <a:pPr lvl="0"/>
            <a:r>
              <a:rPr lang="en-IN" sz="1800" dirty="0"/>
              <a:t>App Isolation</a:t>
            </a:r>
          </a:p>
          <a:p>
            <a:pPr marL="0" lvl="0" indent="0">
              <a:buNone/>
            </a:pPr>
            <a:endParaRPr lang="en-IN" sz="1800" dirty="0"/>
          </a:p>
          <a:p>
            <a:pPr lvl="0"/>
            <a:r>
              <a:rPr lang="en-IN" sz="1800" dirty="0"/>
              <a:t>Moving an application seamlessly through all the life cycle (development, various stages of testing, staging, production)</a:t>
            </a:r>
          </a:p>
          <a:p>
            <a:pPr marL="0" lvl="0" indent="0">
              <a:buNone/>
            </a:pPr>
            <a:endParaRPr lang="en-IN" sz="1800" dirty="0"/>
          </a:p>
          <a:p>
            <a:pPr lvl="0"/>
            <a:r>
              <a:rPr lang="en-IN" sz="1800" dirty="0"/>
              <a:t>simplify complex deployments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103</TotalTime>
  <Words>188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What is Docker</vt:lpstr>
      <vt:lpstr>PowerPoint Presentation</vt:lpstr>
      <vt:lpstr>DEMO</vt:lpstr>
      <vt:lpstr>PowerPoint Presentation</vt:lpstr>
      <vt:lpstr>PowerPoint Presentation</vt:lpstr>
      <vt:lpstr>PowerPoint Presentation</vt:lpstr>
      <vt:lpstr>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Saksham Agrawal</dc:creator>
  <cp:keywords/>
  <cp:lastModifiedBy>Amulya Aankul</cp:lastModifiedBy>
  <cp:revision>9</cp:revision>
  <dcterms:created xsi:type="dcterms:W3CDTF">2016-11-05T04:54:48Z</dcterms:created>
  <dcterms:modified xsi:type="dcterms:W3CDTF">2016-11-05T07:23:28Z</dcterms:modified>
  <cp:version/>
</cp:coreProperties>
</file>