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 2024-09-19 at 14.08.18.png" descr="Screenshot 2024-09-19 at 14.08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762" y="-15996"/>
            <a:ext cx="24575524" cy="1383225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IT Meetup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rPr>
                <a:solidFill>
                  <a:srgbClr val="0469FF"/>
                </a:solidFill>
              </a:rPr>
              <a:t>IT</a:t>
            </a:r>
            <a:r>
              <a:t> </a:t>
            </a:r>
            <a:r>
              <a:rPr>
                <a:solidFill>
                  <a:srgbClr val="FFFFFF"/>
                </a:solidFill>
              </a:rPr>
              <a:t>Meetup</a:t>
            </a:r>
          </a:p>
        </p:txBody>
      </p:sp>
      <p:sp>
        <p:nvSpPr>
          <p:cNvPr id="173" name="Тут название митапа"/>
          <p:cNvSpPr txBox="1">
            <a:spLocks noGrp="1"/>
          </p:cNvSpPr>
          <p:nvPr>
            <p:ph type="ctrTitle"/>
          </p:nvPr>
        </p:nvSpPr>
        <p:spPr>
          <a:xfrm>
            <a:off x="1206498" y="3865455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Тут название митапа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09-19 at 14.50.06.png" descr="Screenshot 2024-09-19 at 14.5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328" y="-591693"/>
            <a:ext cx="27384324" cy="15336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1206500" y="1522495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45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77" name="Текст слайд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Текст слайда</a:t>
            </a:r>
          </a:p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Используемые цвета текста: #123456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09-19 at 14.50.06.png" descr="Screenshot 2024-09-19 at 14.5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328" y="-591693"/>
            <a:ext cx="27384324" cy="15336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1206500" y="1522495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45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77" name="Текст слайд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Текст слайда</a:t>
            </a:r>
          </a:p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Используемые цвета текста: #123456</a:t>
            </a:r>
          </a:p>
        </p:txBody>
      </p:sp>
    </p:spTree>
    <p:extLst>
      <p:ext uri="{BB962C8B-B14F-4D97-AF65-F5344CB8AC3E}">
        <p14:creationId xmlns:p14="http://schemas.microsoft.com/office/powerpoint/2010/main" val="12506402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09-19 at 14.50.06.png" descr="Screenshot 2024-09-19 at 14.5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328" y="-591693"/>
            <a:ext cx="27384324" cy="15336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1206500" y="1522495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45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77" name="Текст слайд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Текст слайда</a:t>
            </a:r>
          </a:p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Используемые цвета текста: #123456</a:t>
            </a:r>
          </a:p>
        </p:txBody>
      </p:sp>
    </p:spTree>
    <p:extLst>
      <p:ext uri="{BB962C8B-B14F-4D97-AF65-F5344CB8AC3E}">
        <p14:creationId xmlns:p14="http://schemas.microsoft.com/office/powerpoint/2010/main" val="6623401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09-19 at 14.50.06.png" descr="Screenshot 2024-09-19 at 14.5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328" y="-591693"/>
            <a:ext cx="27384324" cy="15336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1206500" y="1522495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45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77" name="Текст слайд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Текст слайда</a:t>
            </a:r>
          </a:p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Используемые цвета текста: #123456</a:t>
            </a:r>
          </a:p>
        </p:txBody>
      </p:sp>
    </p:spTree>
    <p:extLst>
      <p:ext uri="{BB962C8B-B14F-4D97-AF65-F5344CB8AC3E}">
        <p14:creationId xmlns:p14="http://schemas.microsoft.com/office/powerpoint/2010/main" val="37651416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09-19 at 14.50.06.png" descr="Screenshot 2024-09-19 at 14.5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328" y="-591693"/>
            <a:ext cx="27384324" cy="1533622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1206500" y="1522495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45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77" name="Текст слайда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Текст слайда</a:t>
            </a:r>
          </a:p>
          <a:p>
            <a:pPr marL="0" indent="0">
              <a:buSzTx/>
              <a:buNone/>
              <a:defRPr>
                <a:solidFill>
                  <a:srgbClr val="123456"/>
                </a:solidFill>
              </a:defRPr>
            </a:pPr>
            <a:r>
              <a:t>Используемые цвета текста: #123456</a:t>
            </a:r>
          </a:p>
        </p:txBody>
      </p:sp>
    </p:spTree>
    <p:extLst>
      <p:ext uri="{BB962C8B-B14F-4D97-AF65-F5344CB8AC3E}">
        <p14:creationId xmlns:p14="http://schemas.microsoft.com/office/powerpoint/2010/main" val="29596545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creenshot 2024-09-19 at 14.50.06.png" descr="Screenshot 2024-09-19 at 14.50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328" y="-591693"/>
            <a:ext cx="27384324" cy="1533622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Добавляемся в наш чат"/>
          <p:cNvSpPr txBox="1">
            <a:spLocks noGrp="1"/>
          </p:cNvSpPr>
          <p:nvPr>
            <p:ph type="title"/>
          </p:nvPr>
        </p:nvSpPr>
        <p:spPr>
          <a:xfrm>
            <a:off x="1206500" y="1522495"/>
            <a:ext cx="21971000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3456"/>
                </a:solidFill>
              </a:defRPr>
            </a:lvl1pPr>
          </a:lstStyle>
          <a:p>
            <a:r>
              <a:t>Добавляемся в наш чат</a:t>
            </a:r>
          </a:p>
        </p:txBody>
      </p:sp>
      <p:pic>
        <p:nvPicPr>
          <p:cNvPr id="181" name="qr-2.png" descr="qr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114" y="4323943"/>
            <a:ext cx="6989440" cy="6989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Произвольный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Helvetica Neue</vt:lpstr>
      <vt:lpstr>Helvetica Neue Medium</vt:lpstr>
      <vt:lpstr>21_BasicWhite</vt:lpstr>
      <vt:lpstr>Тут название митапа</vt:lpstr>
      <vt:lpstr>Заголовок слайда</vt:lpstr>
      <vt:lpstr>Заголовок слайда</vt:lpstr>
      <vt:lpstr>Заголовок слайда</vt:lpstr>
      <vt:lpstr>Заголовок слайда</vt:lpstr>
      <vt:lpstr>Заголовок слайда</vt:lpstr>
      <vt:lpstr>Добавляемся в наш чат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</dc:creator>
  <cp:lastModifiedBy>Антон Олисов</cp:lastModifiedBy>
  <cp:revision>1</cp:revision>
  <dcterms:modified xsi:type="dcterms:W3CDTF">2024-09-24T13:17:29Z</dcterms:modified>
</cp:coreProperties>
</file>