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0E70C-E621-4585-B4D9-68CAA2ACB4C8}" v="58" dt="2023-03-09T09:28:55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Becker" userId="0cc4feac357d2d1a" providerId="LiveId" clId="{C6F0E70C-E621-4585-B4D9-68CAA2ACB4C8}"/>
    <pc:docChg chg="undo redo custSel addSld delSld modSld">
      <pc:chgData name="Daniel Becker" userId="0cc4feac357d2d1a" providerId="LiveId" clId="{C6F0E70C-E621-4585-B4D9-68CAA2ACB4C8}" dt="2023-03-09T09:35:17.275" v="1246" actId="1076"/>
      <pc:docMkLst>
        <pc:docMk/>
      </pc:docMkLst>
      <pc:sldChg chg="addSp modSp mod setBg setClrOvrMap">
        <pc:chgData name="Daniel Becker" userId="0cc4feac357d2d1a" providerId="LiveId" clId="{C6F0E70C-E621-4585-B4D9-68CAA2ACB4C8}" dt="2023-03-09T09:26:23.030" v="1135" actId="26606"/>
        <pc:sldMkLst>
          <pc:docMk/>
          <pc:sldMk cId="807467913" sldId="256"/>
        </pc:sldMkLst>
        <pc:spChg chg="mod">
          <ac:chgData name="Daniel Becker" userId="0cc4feac357d2d1a" providerId="LiveId" clId="{C6F0E70C-E621-4585-B4D9-68CAA2ACB4C8}" dt="2023-03-09T09:26:23.030" v="1135" actId="26606"/>
          <ac:spMkLst>
            <pc:docMk/>
            <pc:sldMk cId="807467913" sldId="256"/>
            <ac:spMk id="2" creationId="{5E8824D1-C9E2-4BB3-D383-7EEA3B27EEF3}"/>
          </ac:spMkLst>
        </pc:spChg>
        <pc:spChg chg="mod">
          <ac:chgData name="Daniel Becker" userId="0cc4feac357d2d1a" providerId="LiveId" clId="{C6F0E70C-E621-4585-B4D9-68CAA2ACB4C8}" dt="2023-03-09T09:26:23.030" v="1135" actId="26606"/>
          <ac:spMkLst>
            <pc:docMk/>
            <pc:sldMk cId="807467913" sldId="256"/>
            <ac:spMk id="3" creationId="{8268ACF5-F662-C5DA-7DC9-7747C11AFB66}"/>
          </ac:spMkLst>
        </pc:spChg>
        <pc:spChg chg="add">
          <ac:chgData name="Daniel Becker" userId="0cc4feac357d2d1a" providerId="LiveId" clId="{C6F0E70C-E621-4585-B4D9-68CAA2ACB4C8}" dt="2023-03-09T09:26:23.030" v="1135" actId="26606"/>
          <ac:spMkLst>
            <pc:docMk/>
            <pc:sldMk cId="807467913" sldId="256"/>
            <ac:spMk id="9" creationId="{0671A8AE-40A1-4631-A6B8-581AFF065482}"/>
          </ac:spMkLst>
        </pc:spChg>
        <pc:spChg chg="add">
          <ac:chgData name="Daniel Becker" userId="0cc4feac357d2d1a" providerId="LiveId" clId="{C6F0E70C-E621-4585-B4D9-68CAA2ACB4C8}" dt="2023-03-09T09:26:23.030" v="1135" actId="26606"/>
          <ac:spMkLst>
            <pc:docMk/>
            <pc:sldMk cId="807467913" sldId="256"/>
            <ac:spMk id="11" creationId="{AB58EF07-17C2-48CF-ABB0-EEF1F17CB8F0}"/>
          </ac:spMkLst>
        </pc:spChg>
        <pc:spChg chg="add">
          <ac:chgData name="Daniel Becker" userId="0cc4feac357d2d1a" providerId="LiveId" clId="{C6F0E70C-E621-4585-B4D9-68CAA2ACB4C8}" dt="2023-03-09T09:26:23.030" v="1135" actId="26606"/>
          <ac:spMkLst>
            <pc:docMk/>
            <pc:sldMk cId="807467913" sldId="256"/>
            <ac:spMk id="13" creationId="{AF2F604E-43BE-4DC3-B983-E071523364F8}"/>
          </ac:spMkLst>
        </pc:spChg>
        <pc:spChg chg="add">
          <ac:chgData name="Daniel Becker" userId="0cc4feac357d2d1a" providerId="LiveId" clId="{C6F0E70C-E621-4585-B4D9-68CAA2ACB4C8}" dt="2023-03-09T09:26:23.030" v="1135" actId="26606"/>
          <ac:spMkLst>
            <pc:docMk/>
            <pc:sldMk cId="807467913" sldId="256"/>
            <ac:spMk id="15" creationId="{08C9B587-E65E-4B52-B37C-ABEBB6E87928}"/>
          </ac:spMkLst>
        </pc:spChg>
        <pc:picChg chg="add">
          <ac:chgData name="Daniel Becker" userId="0cc4feac357d2d1a" providerId="LiveId" clId="{C6F0E70C-E621-4585-B4D9-68CAA2ACB4C8}" dt="2023-03-09T09:26:23.030" v="1135" actId="26606"/>
          <ac:picMkLst>
            <pc:docMk/>
            <pc:sldMk cId="807467913" sldId="256"/>
            <ac:picMk id="5" creationId="{28F644F1-952E-137B-A6EB-4E9B48242ED8}"/>
          </ac:picMkLst>
        </pc:picChg>
      </pc:sldChg>
      <pc:sldChg chg="del">
        <pc:chgData name="Daniel Becker" userId="0cc4feac357d2d1a" providerId="LiveId" clId="{C6F0E70C-E621-4585-B4D9-68CAA2ACB4C8}" dt="2023-03-09T09:25:07.082" v="1115" actId="47"/>
        <pc:sldMkLst>
          <pc:docMk/>
          <pc:sldMk cId="3460007661" sldId="257"/>
        </pc:sldMkLst>
      </pc:sldChg>
      <pc:sldChg chg="addSp delSp modSp mod setBg setClrOvrMap">
        <pc:chgData name="Daniel Becker" userId="0cc4feac357d2d1a" providerId="LiveId" clId="{C6F0E70C-E621-4585-B4D9-68CAA2ACB4C8}" dt="2023-03-09T09:29:12.396" v="1203" actId="122"/>
        <pc:sldMkLst>
          <pc:docMk/>
          <pc:sldMk cId="3979957868" sldId="258"/>
        </pc:sldMkLst>
        <pc:spChg chg="mod">
          <ac:chgData name="Daniel Becker" userId="0cc4feac357d2d1a" providerId="LiveId" clId="{C6F0E70C-E621-4585-B4D9-68CAA2ACB4C8}" dt="2023-03-09T09:29:12.396" v="1203" actId="122"/>
          <ac:spMkLst>
            <pc:docMk/>
            <pc:sldMk cId="3979957868" sldId="258"/>
            <ac:spMk id="2" creationId="{273A98C5-A1FF-98FF-9D7D-AFE576721219}"/>
          </ac:spMkLst>
        </pc:spChg>
        <pc:spChg chg="add del mod">
          <ac:chgData name="Daniel Becker" userId="0cc4feac357d2d1a" providerId="LiveId" clId="{C6F0E70C-E621-4585-B4D9-68CAA2ACB4C8}" dt="2023-03-09T09:26:38.210" v="1138" actId="26606"/>
          <ac:spMkLst>
            <pc:docMk/>
            <pc:sldMk cId="3979957868" sldId="258"/>
            <ac:spMk id="3" creationId="{0B08EFBC-291C-ED22-6C03-761F4CBBFE38}"/>
          </ac:spMkLst>
        </pc:spChg>
        <pc:spChg chg="add del">
          <ac:chgData name="Daniel Becker" userId="0cc4feac357d2d1a" providerId="LiveId" clId="{C6F0E70C-E621-4585-B4D9-68CAA2ACB4C8}" dt="2023-03-09T09:26:38.164" v="1137" actId="26606"/>
          <ac:spMkLst>
            <pc:docMk/>
            <pc:sldMk cId="3979957868" sldId="258"/>
            <ac:spMk id="10" creationId="{9228552E-C8B1-4A80-8448-0787CE0FC704}"/>
          </ac:spMkLst>
        </pc:spChg>
        <pc:graphicFrameChg chg="add del">
          <ac:chgData name="Daniel Becker" userId="0cc4feac357d2d1a" providerId="LiveId" clId="{C6F0E70C-E621-4585-B4D9-68CAA2ACB4C8}" dt="2023-03-09T09:26:38.164" v="1137" actId="26606"/>
          <ac:graphicFrameMkLst>
            <pc:docMk/>
            <pc:sldMk cId="3979957868" sldId="258"/>
            <ac:graphicFrameMk id="5" creationId="{3BB0EA70-637A-1AEE-5234-23C6988FAEBF}"/>
          </ac:graphicFrameMkLst>
        </pc:graphicFrameChg>
        <pc:graphicFrameChg chg="add mod">
          <ac:chgData name="Daniel Becker" userId="0cc4feac357d2d1a" providerId="LiveId" clId="{C6F0E70C-E621-4585-B4D9-68CAA2ACB4C8}" dt="2023-03-09T09:28:55.224" v="1202" actId="20577"/>
          <ac:graphicFrameMkLst>
            <pc:docMk/>
            <pc:sldMk cId="3979957868" sldId="258"/>
            <ac:graphicFrameMk id="12" creationId="{A84C71B5-2E73-6CE7-447B-F7CE25AC0DC9}"/>
          </ac:graphicFrameMkLst>
        </pc:graphicFrameChg>
        <pc:picChg chg="add del">
          <ac:chgData name="Daniel Becker" userId="0cc4feac357d2d1a" providerId="LiveId" clId="{C6F0E70C-E621-4585-B4D9-68CAA2ACB4C8}" dt="2023-03-09T09:26:38.164" v="1137" actId="26606"/>
          <ac:picMkLst>
            <pc:docMk/>
            <pc:sldMk cId="3979957868" sldId="258"/>
            <ac:picMk id="6" creationId="{482352A7-B892-20CA-9162-8CB4319764E6}"/>
          </ac:picMkLst>
        </pc:picChg>
      </pc:sldChg>
      <pc:sldChg chg="addSp delSp modSp new mod setBg">
        <pc:chgData name="Daniel Becker" userId="0cc4feac357d2d1a" providerId="LiveId" clId="{C6F0E70C-E621-4585-B4D9-68CAA2ACB4C8}" dt="2023-03-09T09:29:17.750" v="1204" actId="122"/>
        <pc:sldMkLst>
          <pc:docMk/>
          <pc:sldMk cId="3763668898" sldId="259"/>
        </pc:sldMkLst>
        <pc:spChg chg="mod">
          <ac:chgData name="Daniel Becker" userId="0cc4feac357d2d1a" providerId="LiveId" clId="{C6F0E70C-E621-4585-B4D9-68CAA2ACB4C8}" dt="2023-03-09T09:29:17.750" v="1204" actId="122"/>
          <ac:spMkLst>
            <pc:docMk/>
            <pc:sldMk cId="3763668898" sldId="259"/>
            <ac:spMk id="2" creationId="{9ED524E5-DC11-DE6D-263D-30A45798D734}"/>
          </ac:spMkLst>
        </pc:spChg>
        <pc:spChg chg="add del mod">
          <ac:chgData name="Daniel Becker" userId="0cc4feac357d2d1a" providerId="LiveId" clId="{C6F0E70C-E621-4585-B4D9-68CAA2ACB4C8}" dt="2023-03-09T09:27:20.280" v="1153" actId="26606"/>
          <ac:spMkLst>
            <pc:docMk/>
            <pc:sldMk cId="3763668898" sldId="259"/>
            <ac:spMk id="3" creationId="{2B13AEE3-576C-D9C8-6310-1D94A8F83FF4}"/>
          </ac:spMkLst>
        </pc:spChg>
        <pc:graphicFrameChg chg="add del">
          <ac:chgData name="Daniel Becker" userId="0cc4feac357d2d1a" providerId="LiveId" clId="{C6F0E70C-E621-4585-B4D9-68CAA2ACB4C8}" dt="2023-03-09T09:27:00.403" v="1142" actId="26606"/>
          <ac:graphicFrameMkLst>
            <pc:docMk/>
            <pc:sldMk cId="3763668898" sldId="259"/>
            <ac:graphicFrameMk id="11" creationId="{C8E2CEF6-0DC9-61A8-1634-1EEEACEB7CCE}"/>
          </ac:graphicFrameMkLst>
        </pc:graphicFrameChg>
        <pc:graphicFrameChg chg="add del">
          <ac:chgData name="Daniel Becker" userId="0cc4feac357d2d1a" providerId="LiveId" clId="{C6F0E70C-E621-4585-B4D9-68CAA2ACB4C8}" dt="2023-03-09T09:27:04.880" v="1144" actId="26606"/>
          <ac:graphicFrameMkLst>
            <pc:docMk/>
            <pc:sldMk cId="3763668898" sldId="259"/>
            <ac:graphicFrameMk id="13" creationId="{40E7208F-2530-7E00-E2EF-A42E43D39787}"/>
          </ac:graphicFrameMkLst>
        </pc:graphicFrameChg>
        <pc:graphicFrameChg chg="add del">
          <ac:chgData name="Daniel Becker" userId="0cc4feac357d2d1a" providerId="LiveId" clId="{C6F0E70C-E621-4585-B4D9-68CAA2ACB4C8}" dt="2023-03-09T09:27:13.464" v="1146" actId="26606"/>
          <ac:graphicFrameMkLst>
            <pc:docMk/>
            <pc:sldMk cId="3763668898" sldId="259"/>
            <ac:graphicFrameMk id="15" creationId="{C8E2CEF6-0DC9-61A8-1634-1EEEACEB7CCE}"/>
          </ac:graphicFrameMkLst>
        </pc:graphicFrameChg>
        <pc:graphicFrameChg chg="add del">
          <ac:chgData name="Daniel Becker" userId="0cc4feac357d2d1a" providerId="LiveId" clId="{C6F0E70C-E621-4585-B4D9-68CAA2ACB4C8}" dt="2023-03-09T09:27:16.519" v="1148" actId="26606"/>
          <ac:graphicFrameMkLst>
            <pc:docMk/>
            <pc:sldMk cId="3763668898" sldId="259"/>
            <ac:graphicFrameMk id="17" creationId="{40E7208F-2530-7E00-E2EF-A42E43D39787}"/>
          </ac:graphicFrameMkLst>
        </pc:graphicFrameChg>
        <pc:graphicFrameChg chg="add del">
          <ac:chgData name="Daniel Becker" userId="0cc4feac357d2d1a" providerId="LiveId" clId="{C6F0E70C-E621-4585-B4D9-68CAA2ACB4C8}" dt="2023-03-09T09:27:17.753" v="1150" actId="26606"/>
          <ac:graphicFrameMkLst>
            <pc:docMk/>
            <pc:sldMk cId="3763668898" sldId="259"/>
            <ac:graphicFrameMk id="19" creationId="{C8E2CEF6-0DC9-61A8-1634-1EEEACEB7CCE}"/>
          </ac:graphicFrameMkLst>
        </pc:graphicFrameChg>
        <pc:graphicFrameChg chg="add del">
          <ac:chgData name="Daniel Becker" userId="0cc4feac357d2d1a" providerId="LiveId" clId="{C6F0E70C-E621-4585-B4D9-68CAA2ACB4C8}" dt="2023-03-09T09:27:20.233" v="1152" actId="26606"/>
          <ac:graphicFrameMkLst>
            <pc:docMk/>
            <pc:sldMk cId="3763668898" sldId="259"/>
            <ac:graphicFrameMk id="21" creationId="{988D3230-FA21-D3FD-6386-5A3AB197F2EC}"/>
          </ac:graphicFrameMkLst>
        </pc:graphicFrameChg>
        <pc:graphicFrameChg chg="add">
          <ac:chgData name="Daniel Becker" userId="0cc4feac357d2d1a" providerId="LiveId" clId="{C6F0E70C-E621-4585-B4D9-68CAA2ACB4C8}" dt="2023-03-09T09:27:20.280" v="1153" actId="26606"/>
          <ac:graphicFrameMkLst>
            <pc:docMk/>
            <pc:sldMk cId="3763668898" sldId="259"/>
            <ac:graphicFrameMk id="23" creationId="{C8E2CEF6-0DC9-61A8-1634-1EEEACEB7CCE}"/>
          </ac:graphicFrameMkLst>
        </pc:graphicFrameChg>
        <pc:picChg chg="add del">
          <ac:chgData name="Daniel Becker" userId="0cc4feac357d2d1a" providerId="LiveId" clId="{C6F0E70C-E621-4585-B4D9-68CAA2ACB4C8}" dt="2023-03-09T09:26:56.676" v="1140" actId="26606"/>
          <ac:picMkLst>
            <pc:docMk/>
            <pc:sldMk cId="3763668898" sldId="259"/>
            <ac:picMk id="5" creationId="{3FC8C319-0648-36A6-F4E5-808CAFB3A08E}"/>
          </ac:picMkLst>
        </pc:picChg>
        <pc:cxnChg chg="add del">
          <ac:chgData name="Daniel Becker" userId="0cc4feac357d2d1a" providerId="LiveId" clId="{C6F0E70C-E621-4585-B4D9-68CAA2ACB4C8}" dt="2023-03-09T09:26:56.676" v="1140" actId="26606"/>
          <ac:cxnSpMkLst>
            <pc:docMk/>
            <pc:sldMk cId="3763668898" sldId="259"/>
            <ac:cxnSpMk id="9" creationId="{A7F400EE-A8A5-48AF-B4D6-291B52C6F0B0}"/>
          </ac:cxnSpMkLst>
        </pc:cxnChg>
      </pc:sldChg>
      <pc:sldChg chg="addSp delSp modSp new del mod setBg">
        <pc:chgData name="Daniel Becker" userId="0cc4feac357d2d1a" providerId="LiveId" clId="{C6F0E70C-E621-4585-B4D9-68CAA2ACB4C8}" dt="2023-03-09T09:25:05.005" v="1114" actId="47"/>
        <pc:sldMkLst>
          <pc:docMk/>
          <pc:sldMk cId="2916332228" sldId="260"/>
        </pc:sldMkLst>
        <pc:spChg chg="del">
          <ac:chgData name="Daniel Becker" userId="0cc4feac357d2d1a" providerId="LiveId" clId="{C6F0E70C-E621-4585-B4D9-68CAA2ACB4C8}" dt="2023-03-09T09:22:28.752" v="1102" actId="26606"/>
          <ac:spMkLst>
            <pc:docMk/>
            <pc:sldMk cId="2916332228" sldId="260"/>
            <ac:spMk id="2" creationId="{A0AD7DF8-274C-C615-FB8E-41F94928973D}"/>
          </ac:spMkLst>
        </pc:spChg>
        <pc:spChg chg="del">
          <ac:chgData name="Daniel Becker" userId="0cc4feac357d2d1a" providerId="LiveId" clId="{C6F0E70C-E621-4585-B4D9-68CAA2ACB4C8}" dt="2023-03-09T09:22:25.596" v="1098"/>
          <ac:spMkLst>
            <pc:docMk/>
            <pc:sldMk cId="2916332228" sldId="260"/>
            <ac:spMk id="3" creationId="{CDC7ABA1-BD28-6A7B-DC8D-4EC866C5BB70}"/>
          </ac:spMkLst>
        </pc:spChg>
        <pc:spChg chg="add mod">
          <ac:chgData name="Daniel Becker" userId="0cc4feac357d2d1a" providerId="LiveId" clId="{C6F0E70C-E621-4585-B4D9-68CAA2ACB4C8}" dt="2023-03-09T09:23:49.400" v="1110" actId="1076"/>
          <ac:spMkLst>
            <pc:docMk/>
            <pc:sldMk cId="2916332228" sldId="260"/>
            <ac:spMk id="6" creationId="{A033CAC3-8CCD-9F1F-F1FB-A0B67E4E7302}"/>
          </ac:spMkLst>
        </pc:spChg>
        <pc:spChg chg="add mod">
          <ac:chgData name="Daniel Becker" userId="0cc4feac357d2d1a" providerId="LiveId" clId="{C6F0E70C-E621-4585-B4D9-68CAA2ACB4C8}" dt="2023-03-09T09:24:57.432" v="1113" actId="478"/>
          <ac:spMkLst>
            <pc:docMk/>
            <pc:sldMk cId="2916332228" sldId="260"/>
            <ac:spMk id="8" creationId="{84F5B267-9925-6708-0C97-1AFCEF0093CB}"/>
          </ac:spMkLst>
        </pc:spChg>
        <pc:picChg chg="add del mod">
          <ac:chgData name="Daniel Becker" userId="0cc4feac357d2d1a" providerId="LiveId" clId="{C6F0E70C-E621-4585-B4D9-68CAA2ACB4C8}" dt="2023-03-09T09:24:57.432" v="1113" actId="478"/>
          <ac:picMkLst>
            <pc:docMk/>
            <pc:sldMk cId="2916332228" sldId="260"/>
            <ac:picMk id="5" creationId="{4424E776-1EF7-77D8-3880-5BF30206EDF1}"/>
          </ac:picMkLst>
        </pc:picChg>
      </pc:sldChg>
      <pc:sldChg chg="addSp delSp modSp new mod setBg">
        <pc:chgData name="Daniel Becker" userId="0cc4feac357d2d1a" providerId="LiveId" clId="{C6F0E70C-E621-4585-B4D9-68CAA2ACB4C8}" dt="2023-03-09T09:35:17.275" v="1246" actId="1076"/>
        <pc:sldMkLst>
          <pc:docMk/>
          <pc:sldMk cId="3949396322" sldId="260"/>
        </pc:sldMkLst>
        <pc:spChg chg="mod">
          <ac:chgData name="Daniel Becker" userId="0cc4feac357d2d1a" providerId="LiveId" clId="{C6F0E70C-E621-4585-B4D9-68CAA2ACB4C8}" dt="2023-03-09T09:35:17.275" v="1246" actId="1076"/>
          <ac:spMkLst>
            <pc:docMk/>
            <pc:sldMk cId="3949396322" sldId="260"/>
            <ac:spMk id="2" creationId="{B7FD6732-B125-D3DD-05CF-6B673E687773}"/>
          </ac:spMkLst>
        </pc:spChg>
        <pc:spChg chg="del">
          <ac:chgData name="Daniel Becker" userId="0cc4feac357d2d1a" providerId="LiveId" clId="{C6F0E70C-E621-4585-B4D9-68CAA2ACB4C8}" dt="2023-03-09T09:34:56.409" v="1244" actId="478"/>
          <ac:spMkLst>
            <pc:docMk/>
            <pc:sldMk cId="3949396322" sldId="260"/>
            <ac:spMk id="3" creationId="{323DD088-17E2-3766-0CD3-B1BA5B092A9F}"/>
          </ac:spMkLst>
        </pc:spChg>
        <pc:spChg chg="add">
          <ac:chgData name="Daniel Becker" userId="0cc4feac357d2d1a" providerId="LiveId" clId="{C6F0E70C-E621-4585-B4D9-68CAA2ACB4C8}" dt="2023-03-09T09:35:05.777" v="1245" actId="26606"/>
          <ac:spMkLst>
            <pc:docMk/>
            <pc:sldMk cId="3949396322" sldId="260"/>
            <ac:spMk id="9" creationId="{A3363022-C969-41E9-8EB2-E4C94908C1FA}"/>
          </ac:spMkLst>
        </pc:spChg>
        <pc:spChg chg="add">
          <ac:chgData name="Daniel Becker" userId="0cc4feac357d2d1a" providerId="LiveId" clId="{C6F0E70C-E621-4585-B4D9-68CAA2ACB4C8}" dt="2023-03-09T09:35:05.777" v="1245" actId="26606"/>
          <ac:spMkLst>
            <pc:docMk/>
            <pc:sldMk cId="3949396322" sldId="260"/>
            <ac:spMk id="11" creationId="{8D1AD6B3-BE88-4CEB-BA17-790657CC4729}"/>
          </ac:spMkLst>
        </pc:spChg>
        <pc:grpChg chg="add">
          <ac:chgData name="Daniel Becker" userId="0cc4feac357d2d1a" providerId="LiveId" clId="{C6F0E70C-E621-4585-B4D9-68CAA2ACB4C8}" dt="2023-03-09T09:35:05.777" v="1245" actId="26606"/>
          <ac:grpSpMkLst>
            <pc:docMk/>
            <pc:sldMk cId="3949396322" sldId="260"/>
            <ac:grpSpMk id="13" creationId="{89D1390B-7E13-4B4F-9CB2-391063412E54}"/>
          </ac:grpSpMkLst>
        </pc:grpChg>
        <pc:picChg chg="add">
          <ac:chgData name="Daniel Becker" userId="0cc4feac357d2d1a" providerId="LiveId" clId="{C6F0E70C-E621-4585-B4D9-68CAA2ACB4C8}" dt="2023-03-09T09:35:05.777" v="1245" actId="26606"/>
          <ac:picMkLst>
            <pc:docMk/>
            <pc:sldMk cId="3949396322" sldId="260"/>
            <ac:picMk id="6" creationId="{9EB84CA1-BC6F-8B06-B29E-4E131EF6CA5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B5570-BDDE-4ADA-8C05-6059CA223F4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68EB43-F125-4705-B58A-D359B6516568}">
      <dgm:prSet/>
      <dgm:spPr/>
      <dgm:t>
        <a:bodyPr/>
        <a:lstStyle/>
        <a:p>
          <a:r>
            <a:rPr lang="de-DE" dirty="0"/>
            <a:t>Name und Anschrift des Arbeitnehmers &amp; Arbeitgebers</a:t>
          </a:r>
          <a:endParaRPr lang="en-US" dirty="0"/>
        </a:p>
      </dgm:t>
    </dgm:pt>
    <dgm:pt modelId="{0CB1D3F4-421C-4ABB-B47E-3313FADDE32B}" type="parTrans" cxnId="{80801AEA-05A1-49BF-8C69-D32D21628EB4}">
      <dgm:prSet/>
      <dgm:spPr/>
      <dgm:t>
        <a:bodyPr/>
        <a:lstStyle/>
        <a:p>
          <a:endParaRPr lang="en-US"/>
        </a:p>
      </dgm:t>
    </dgm:pt>
    <dgm:pt modelId="{D1A5C1D5-29F0-4980-89C2-E9D506EA78EA}" type="sibTrans" cxnId="{80801AEA-05A1-49BF-8C69-D32D21628EB4}">
      <dgm:prSet/>
      <dgm:spPr/>
      <dgm:t>
        <a:bodyPr/>
        <a:lstStyle/>
        <a:p>
          <a:endParaRPr lang="en-US"/>
        </a:p>
      </dgm:t>
    </dgm:pt>
    <dgm:pt modelId="{D787E150-2B08-489B-8E14-9377271FE62C}">
      <dgm:prSet/>
      <dgm:spPr/>
      <dgm:t>
        <a:bodyPr/>
        <a:lstStyle/>
        <a:p>
          <a:r>
            <a:rPr lang="de-DE"/>
            <a:t>Beginn und Dauer des Arbeitsverhältnisses</a:t>
          </a:r>
          <a:endParaRPr lang="en-US"/>
        </a:p>
      </dgm:t>
    </dgm:pt>
    <dgm:pt modelId="{D546983C-8D8C-4986-BB85-C7683FF47878}" type="parTrans" cxnId="{87790A7D-C801-4E64-9A66-BBFAD3D0EC22}">
      <dgm:prSet/>
      <dgm:spPr/>
      <dgm:t>
        <a:bodyPr/>
        <a:lstStyle/>
        <a:p>
          <a:endParaRPr lang="en-US"/>
        </a:p>
      </dgm:t>
    </dgm:pt>
    <dgm:pt modelId="{7E35DCA0-3A6F-4DC0-80BF-F1186350CB18}" type="sibTrans" cxnId="{87790A7D-C801-4E64-9A66-BBFAD3D0EC22}">
      <dgm:prSet/>
      <dgm:spPr/>
      <dgm:t>
        <a:bodyPr/>
        <a:lstStyle/>
        <a:p>
          <a:endParaRPr lang="en-US"/>
        </a:p>
      </dgm:t>
    </dgm:pt>
    <dgm:pt modelId="{E11544C4-14D3-4680-B327-620599B7B015}">
      <dgm:prSet/>
      <dgm:spPr/>
      <dgm:t>
        <a:bodyPr/>
        <a:lstStyle/>
        <a:p>
          <a:r>
            <a:rPr lang="de-DE" dirty="0"/>
            <a:t>Art der Tätigkeit </a:t>
          </a:r>
          <a:endParaRPr lang="en-US" dirty="0"/>
        </a:p>
      </dgm:t>
    </dgm:pt>
    <dgm:pt modelId="{1F265862-E49A-4DE7-A096-C0CA57DFBA61}" type="parTrans" cxnId="{0F22F812-F6AC-4E56-B3F2-A1C65B18C468}">
      <dgm:prSet/>
      <dgm:spPr/>
      <dgm:t>
        <a:bodyPr/>
        <a:lstStyle/>
        <a:p>
          <a:endParaRPr lang="en-US"/>
        </a:p>
      </dgm:t>
    </dgm:pt>
    <dgm:pt modelId="{A6B991E9-8E8A-4542-81F0-59CDEB15CF56}" type="sibTrans" cxnId="{0F22F812-F6AC-4E56-B3F2-A1C65B18C468}">
      <dgm:prSet/>
      <dgm:spPr/>
      <dgm:t>
        <a:bodyPr/>
        <a:lstStyle/>
        <a:p>
          <a:endParaRPr lang="en-US"/>
        </a:p>
      </dgm:t>
    </dgm:pt>
    <dgm:pt modelId="{9B9E5E5B-3658-4D33-8AB6-448BB575B82C}">
      <dgm:prSet/>
      <dgm:spPr/>
      <dgm:t>
        <a:bodyPr/>
        <a:lstStyle/>
        <a:p>
          <a:r>
            <a:rPr lang="de-DE"/>
            <a:t>Probezeit</a:t>
          </a:r>
          <a:endParaRPr lang="en-US"/>
        </a:p>
      </dgm:t>
    </dgm:pt>
    <dgm:pt modelId="{DAE178EC-C690-405B-8484-30D868F20B3C}" type="parTrans" cxnId="{D04C1946-03D1-499F-81AB-07380E0A3958}">
      <dgm:prSet/>
      <dgm:spPr/>
      <dgm:t>
        <a:bodyPr/>
        <a:lstStyle/>
        <a:p>
          <a:endParaRPr lang="en-US"/>
        </a:p>
      </dgm:t>
    </dgm:pt>
    <dgm:pt modelId="{CE34A730-30AC-46A0-8672-8E6F71F57B1B}" type="sibTrans" cxnId="{D04C1946-03D1-499F-81AB-07380E0A3958}">
      <dgm:prSet/>
      <dgm:spPr/>
      <dgm:t>
        <a:bodyPr/>
        <a:lstStyle/>
        <a:p>
          <a:endParaRPr lang="en-US"/>
        </a:p>
      </dgm:t>
    </dgm:pt>
    <dgm:pt modelId="{DE7E4895-20F5-4BAC-923E-469A881BE854}">
      <dgm:prSet/>
      <dgm:spPr/>
      <dgm:t>
        <a:bodyPr/>
        <a:lstStyle/>
        <a:p>
          <a:r>
            <a:rPr lang="de-DE"/>
            <a:t>Kündigungsfristen</a:t>
          </a:r>
          <a:endParaRPr lang="en-US"/>
        </a:p>
      </dgm:t>
    </dgm:pt>
    <dgm:pt modelId="{260944C3-8DE6-4D26-8EF7-7A8E456BD57C}" type="parTrans" cxnId="{41810BB3-DC5D-4BF5-85FD-0A630D394B48}">
      <dgm:prSet/>
      <dgm:spPr/>
      <dgm:t>
        <a:bodyPr/>
        <a:lstStyle/>
        <a:p>
          <a:endParaRPr lang="en-US"/>
        </a:p>
      </dgm:t>
    </dgm:pt>
    <dgm:pt modelId="{82703133-EB8E-41CC-BD65-C107BB10EA1A}" type="sibTrans" cxnId="{41810BB3-DC5D-4BF5-85FD-0A630D394B48}">
      <dgm:prSet/>
      <dgm:spPr/>
      <dgm:t>
        <a:bodyPr/>
        <a:lstStyle/>
        <a:p>
          <a:endParaRPr lang="en-US"/>
        </a:p>
      </dgm:t>
    </dgm:pt>
    <dgm:pt modelId="{D5A3081A-B6C8-45A6-8EB8-B8D195CB86D8}">
      <dgm:prSet/>
      <dgm:spPr/>
      <dgm:t>
        <a:bodyPr/>
        <a:lstStyle/>
        <a:p>
          <a:r>
            <a:rPr lang="de-DE"/>
            <a:t>Regelungen zur Arbeitszeit</a:t>
          </a:r>
          <a:endParaRPr lang="en-US"/>
        </a:p>
      </dgm:t>
    </dgm:pt>
    <dgm:pt modelId="{7AFA2D1A-E358-4BB0-BD20-4E30C3D0ED27}" type="parTrans" cxnId="{A9B269A4-0FBD-4D9D-95C2-786793968837}">
      <dgm:prSet/>
      <dgm:spPr/>
      <dgm:t>
        <a:bodyPr/>
        <a:lstStyle/>
        <a:p>
          <a:endParaRPr lang="en-US"/>
        </a:p>
      </dgm:t>
    </dgm:pt>
    <dgm:pt modelId="{2D725A11-5678-49BC-8CC8-2B0100009E1F}" type="sibTrans" cxnId="{A9B269A4-0FBD-4D9D-95C2-786793968837}">
      <dgm:prSet/>
      <dgm:spPr/>
      <dgm:t>
        <a:bodyPr/>
        <a:lstStyle/>
        <a:p>
          <a:endParaRPr lang="en-US"/>
        </a:p>
      </dgm:t>
    </dgm:pt>
    <dgm:pt modelId="{E586244D-A401-4502-AD10-8FF77700796D}">
      <dgm:prSet/>
      <dgm:spPr/>
      <dgm:t>
        <a:bodyPr/>
        <a:lstStyle/>
        <a:p>
          <a:r>
            <a:rPr lang="de-DE"/>
            <a:t>Urlaubsanspruch und -dauer, Krankheitsfall</a:t>
          </a:r>
          <a:endParaRPr lang="en-US"/>
        </a:p>
      </dgm:t>
    </dgm:pt>
    <dgm:pt modelId="{12BB003A-8E09-42B3-A420-F41D7CAF2009}" type="parTrans" cxnId="{7AC66423-7D20-485E-AE10-886FCEB9787A}">
      <dgm:prSet/>
      <dgm:spPr/>
      <dgm:t>
        <a:bodyPr/>
        <a:lstStyle/>
        <a:p>
          <a:endParaRPr lang="en-US"/>
        </a:p>
      </dgm:t>
    </dgm:pt>
    <dgm:pt modelId="{27EBAF3C-D24F-4C8C-B0E6-7B5D5C9E7303}" type="sibTrans" cxnId="{7AC66423-7D20-485E-AE10-886FCEB9787A}">
      <dgm:prSet/>
      <dgm:spPr/>
      <dgm:t>
        <a:bodyPr/>
        <a:lstStyle/>
        <a:p>
          <a:endParaRPr lang="en-US"/>
        </a:p>
      </dgm:t>
    </dgm:pt>
    <dgm:pt modelId="{4F08CC72-BDBF-4F37-B83D-5B29F6D81E1A}">
      <dgm:prSet/>
      <dgm:spPr/>
      <dgm:t>
        <a:bodyPr/>
        <a:lstStyle/>
        <a:p>
          <a:r>
            <a:rPr lang="de-DE"/>
            <a:t>Sozialleistungen</a:t>
          </a:r>
          <a:endParaRPr lang="en-US"/>
        </a:p>
      </dgm:t>
    </dgm:pt>
    <dgm:pt modelId="{4A374C56-658D-41DD-B8EE-3D2D6B6221F5}" type="parTrans" cxnId="{5D895D00-7EB0-4DC8-8AC5-A66BD4A3E65E}">
      <dgm:prSet/>
      <dgm:spPr/>
      <dgm:t>
        <a:bodyPr/>
        <a:lstStyle/>
        <a:p>
          <a:endParaRPr lang="en-US"/>
        </a:p>
      </dgm:t>
    </dgm:pt>
    <dgm:pt modelId="{FA267AC3-D96A-44EF-980E-E9E45B96ABA6}" type="sibTrans" cxnId="{5D895D00-7EB0-4DC8-8AC5-A66BD4A3E65E}">
      <dgm:prSet/>
      <dgm:spPr/>
      <dgm:t>
        <a:bodyPr/>
        <a:lstStyle/>
        <a:p>
          <a:endParaRPr lang="en-US"/>
        </a:p>
      </dgm:t>
    </dgm:pt>
    <dgm:pt modelId="{4009A7C1-217F-403F-89D2-291A32A70CE7}">
      <dgm:prSet/>
      <dgm:spPr/>
      <dgm:t>
        <a:bodyPr/>
        <a:lstStyle/>
        <a:p>
          <a:r>
            <a:rPr lang="de-DE"/>
            <a:t>Wettbewerbsverbote</a:t>
          </a:r>
          <a:endParaRPr lang="en-US"/>
        </a:p>
      </dgm:t>
    </dgm:pt>
    <dgm:pt modelId="{40B892C9-205B-4B81-9A66-312D4EEC66A2}" type="parTrans" cxnId="{23A8CD2B-5032-481A-AFDA-8C9F561C24F7}">
      <dgm:prSet/>
      <dgm:spPr/>
      <dgm:t>
        <a:bodyPr/>
        <a:lstStyle/>
        <a:p>
          <a:endParaRPr lang="en-US"/>
        </a:p>
      </dgm:t>
    </dgm:pt>
    <dgm:pt modelId="{A2C50477-7D1D-4353-8A39-EAD40285BFC2}" type="sibTrans" cxnId="{23A8CD2B-5032-481A-AFDA-8C9F561C24F7}">
      <dgm:prSet/>
      <dgm:spPr/>
      <dgm:t>
        <a:bodyPr/>
        <a:lstStyle/>
        <a:p>
          <a:endParaRPr lang="en-US"/>
        </a:p>
      </dgm:t>
    </dgm:pt>
    <dgm:pt modelId="{1946C866-2662-43B1-999F-AAA10043FE0E}">
      <dgm:prSet/>
      <dgm:spPr/>
      <dgm:t>
        <a:bodyPr/>
        <a:lstStyle/>
        <a:p>
          <a:r>
            <a:rPr lang="de-DE"/>
            <a:t>Erlaubte Nebentätigkeiten</a:t>
          </a:r>
          <a:endParaRPr lang="en-US"/>
        </a:p>
      </dgm:t>
    </dgm:pt>
    <dgm:pt modelId="{29296D29-9F00-4014-AE2C-F763DE4E694E}" type="parTrans" cxnId="{0C32C9A2-32A5-4E7D-BEEB-7DF8E914E759}">
      <dgm:prSet/>
      <dgm:spPr/>
      <dgm:t>
        <a:bodyPr/>
        <a:lstStyle/>
        <a:p>
          <a:endParaRPr lang="en-US"/>
        </a:p>
      </dgm:t>
    </dgm:pt>
    <dgm:pt modelId="{E3D4D8DD-4211-4EA8-8606-865FE4DFDECA}" type="sibTrans" cxnId="{0C32C9A2-32A5-4E7D-BEEB-7DF8E914E759}">
      <dgm:prSet/>
      <dgm:spPr/>
      <dgm:t>
        <a:bodyPr/>
        <a:lstStyle/>
        <a:p>
          <a:endParaRPr lang="en-US"/>
        </a:p>
      </dgm:t>
    </dgm:pt>
    <dgm:pt modelId="{4333CA63-CDBC-4BEB-98FA-8575F5A0C9A3}">
      <dgm:prSet/>
      <dgm:spPr/>
      <dgm:t>
        <a:bodyPr/>
        <a:lstStyle/>
        <a:p>
          <a:r>
            <a:rPr lang="de-DE" dirty="0"/>
            <a:t>Hinweis auf Tarifverträge und Betriebsvereinbarungen</a:t>
          </a:r>
          <a:endParaRPr lang="en-US" dirty="0"/>
        </a:p>
      </dgm:t>
    </dgm:pt>
    <dgm:pt modelId="{3D8D51C0-561B-43FD-96AC-436EC909CB3E}" type="parTrans" cxnId="{B88D0422-3880-4C25-9105-3BCEEE91E6D9}">
      <dgm:prSet/>
      <dgm:spPr/>
      <dgm:t>
        <a:bodyPr/>
        <a:lstStyle/>
        <a:p>
          <a:endParaRPr lang="en-US"/>
        </a:p>
      </dgm:t>
    </dgm:pt>
    <dgm:pt modelId="{9BACDD5F-F92F-44B6-AA9F-08167AB85F7C}" type="sibTrans" cxnId="{B88D0422-3880-4C25-9105-3BCEEE91E6D9}">
      <dgm:prSet/>
      <dgm:spPr/>
      <dgm:t>
        <a:bodyPr/>
        <a:lstStyle/>
        <a:p>
          <a:endParaRPr lang="en-US"/>
        </a:p>
      </dgm:t>
    </dgm:pt>
    <dgm:pt modelId="{B94F675C-030D-4E4A-BB81-DEFA9A7F290F}">
      <dgm:prSet/>
      <dgm:spPr/>
      <dgm:t>
        <a:bodyPr/>
        <a:lstStyle/>
        <a:p>
          <a:r>
            <a:rPr lang="de-DE" dirty="0"/>
            <a:t>Vergütung/Entgelt: </a:t>
          </a:r>
          <a:br>
            <a:rPr lang="de-DE" dirty="0"/>
          </a:br>
          <a:r>
            <a:rPr lang="de-DE" dirty="0"/>
            <a:t>Höhe und Zusammensetzung</a:t>
          </a:r>
          <a:endParaRPr lang="en-US" dirty="0"/>
        </a:p>
      </dgm:t>
    </dgm:pt>
    <dgm:pt modelId="{62AF69D6-60EF-40AE-98A0-8AF2FEEC8438}" type="sibTrans" cxnId="{A1154DCD-9B67-4AB0-95B9-FFF43A23F699}">
      <dgm:prSet/>
      <dgm:spPr/>
      <dgm:t>
        <a:bodyPr/>
        <a:lstStyle/>
        <a:p>
          <a:endParaRPr lang="en-US"/>
        </a:p>
      </dgm:t>
    </dgm:pt>
    <dgm:pt modelId="{7CE83B84-0F3E-4FCB-B743-CF8717512EA6}" type="parTrans" cxnId="{A1154DCD-9B67-4AB0-95B9-FFF43A23F699}">
      <dgm:prSet/>
      <dgm:spPr/>
      <dgm:t>
        <a:bodyPr/>
        <a:lstStyle/>
        <a:p>
          <a:endParaRPr lang="en-US"/>
        </a:p>
      </dgm:t>
    </dgm:pt>
    <dgm:pt modelId="{27E7E635-3B85-4857-BB48-F28A7F05D92E}">
      <dgm:prSet/>
      <dgm:spPr/>
      <dgm:t>
        <a:bodyPr/>
        <a:lstStyle/>
        <a:p>
          <a:r>
            <a:rPr lang="de-DE"/>
            <a:t>Arbeitsort</a:t>
          </a:r>
          <a:endParaRPr lang="en-US" dirty="0"/>
        </a:p>
      </dgm:t>
    </dgm:pt>
    <dgm:pt modelId="{752FEF5B-E261-4866-979C-285133488838}" type="parTrans" cxnId="{37AF5D73-497F-4E64-9EF9-F8F1A2F889E7}">
      <dgm:prSet/>
      <dgm:spPr/>
      <dgm:t>
        <a:bodyPr/>
        <a:lstStyle/>
        <a:p>
          <a:endParaRPr lang="de-DE"/>
        </a:p>
      </dgm:t>
    </dgm:pt>
    <dgm:pt modelId="{7E1C1854-92BD-43AC-9412-0AE4328CC6C6}" type="sibTrans" cxnId="{37AF5D73-497F-4E64-9EF9-F8F1A2F889E7}">
      <dgm:prSet/>
      <dgm:spPr/>
      <dgm:t>
        <a:bodyPr/>
        <a:lstStyle/>
        <a:p>
          <a:endParaRPr lang="de-DE"/>
        </a:p>
      </dgm:t>
    </dgm:pt>
    <dgm:pt modelId="{F555633E-2E06-4EB0-974B-F7B593DED7D7}" type="pres">
      <dgm:prSet presAssocID="{EF4B5570-BDDE-4ADA-8C05-6059CA223F4B}" presName="diagram" presStyleCnt="0">
        <dgm:presLayoutVars>
          <dgm:dir/>
          <dgm:resizeHandles val="exact"/>
        </dgm:presLayoutVars>
      </dgm:prSet>
      <dgm:spPr/>
    </dgm:pt>
    <dgm:pt modelId="{6DDBCB21-3986-480C-8063-D6DCADCF5F87}" type="pres">
      <dgm:prSet presAssocID="{0868EB43-F125-4705-B58A-D359B6516568}" presName="node" presStyleLbl="node1" presStyleIdx="0" presStyleCnt="13">
        <dgm:presLayoutVars>
          <dgm:bulletEnabled val="1"/>
        </dgm:presLayoutVars>
      </dgm:prSet>
      <dgm:spPr/>
    </dgm:pt>
    <dgm:pt modelId="{294C01A5-D635-42CD-9975-DA66925FDDB5}" type="pres">
      <dgm:prSet presAssocID="{D1A5C1D5-29F0-4980-89C2-E9D506EA78EA}" presName="sibTrans" presStyleCnt="0"/>
      <dgm:spPr/>
    </dgm:pt>
    <dgm:pt modelId="{CE062ED2-C15B-41B6-91EB-983E038FEBEC}" type="pres">
      <dgm:prSet presAssocID="{D787E150-2B08-489B-8E14-9377271FE62C}" presName="node" presStyleLbl="node1" presStyleIdx="1" presStyleCnt="13">
        <dgm:presLayoutVars>
          <dgm:bulletEnabled val="1"/>
        </dgm:presLayoutVars>
      </dgm:prSet>
      <dgm:spPr/>
    </dgm:pt>
    <dgm:pt modelId="{E7747A61-ABF8-402C-8EEB-2B18F4691511}" type="pres">
      <dgm:prSet presAssocID="{7E35DCA0-3A6F-4DC0-80BF-F1186350CB18}" presName="sibTrans" presStyleCnt="0"/>
      <dgm:spPr/>
    </dgm:pt>
    <dgm:pt modelId="{9057451C-F000-4310-ACAA-E098AF7E5D8A}" type="pres">
      <dgm:prSet presAssocID="{E11544C4-14D3-4680-B327-620599B7B015}" presName="node" presStyleLbl="node1" presStyleIdx="2" presStyleCnt="13">
        <dgm:presLayoutVars>
          <dgm:bulletEnabled val="1"/>
        </dgm:presLayoutVars>
      </dgm:prSet>
      <dgm:spPr/>
    </dgm:pt>
    <dgm:pt modelId="{03DD8D9A-6817-4C79-A553-AA1DFFC5002F}" type="pres">
      <dgm:prSet presAssocID="{A6B991E9-8E8A-4542-81F0-59CDEB15CF56}" presName="sibTrans" presStyleCnt="0"/>
      <dgm:spPr/>
    </dgm:pt>
    <dgm:pt modelId="{AD7FDB58-3A7C-4458-B29E-EA04BE693EDC}" type="pres">
      <dgm:prSet presAssocID="{B94F675C-030D-4E4A-BB81-DEFA9A7F290F}" presName="node" presStyleLbl="node1" presStyleIdx="3" presStyleCnt="13">
        <dgm:presLayoutVars>
          <dgm:bulletEnabled val="1"/>
        </dgm:presLayoutVars>
      </dgm:prSet>
      <dgm:spPr/>
    </dgm:pt>
    <dgm:pt modelId="{5CD80BF4-0D44-475C-ACF6-EA40732CCFBB}" type="pres">
      <dgm:prSet presAssocID="{62AF69D6-60EF-40AE-98A0-8AF2FEEC8438}" presName="sibTrans" presStyleCnt="0"/>
      <dgm:spPr/>
    </dgm:pt>
    <dgm:pt modelId="{DB2CDB58-7828-4A5D-AEB2-1103F020C603}" type="pres">
      <dgm:prSet presAssocID="{27E7E635-3B85-4857-BB48-F28A7F05D92E}" presName="node" presStyleLbl="node1" presStyleIdx="4" presStyleCnt="13">
        <dgm:presLayoutVars>
          <dgm:bulletEnabled val="1"/>
        </dgm:presLayoutVars>
      </dgm:prSet>
      <dgm:spPr/>
    </dgm:pt>
    <dgm:pt modelId="{5979CE56-BB97-40AB-BD14-19AE1FB1C11B}" type="pres">
      <dgm:prSet presAssocID="{7E1C1854-92BD-43AC-9412-0AE4328CC6C6}" presName="sibTrans" presStyleCnt="0"/>
      <dgm:spPr/>
    </dgm:pt>
    <dgm:pt modelId="{978077BD-12CB-4B13-80AB-875427D598F0}" type="pres">
      <dgm:prSet presAssocID="{9B9E5E5B-3658-4D33-8AB6-448BB575B82C}" presName="node" presStyleLbl="node1" presStyleIdx="5" presStyleCnt="13">
        <dgm:presLayoutVars>
          <dgm:bulletEnabled val="1"/>
        </dgm:presLayoutVars>
      </dgm:prSet>
      <dgm:spPr/>
    </dgm:pt>
    <dgm:pt modelId="{A410ACC5-64DF-465B-BFB0-A34F18B2CB96}" type="pres">
      <dgm:prSet presAssocID="{CE34A730-30AC-46A0-8672-8E6F71F57B1B}" presName="sibTrans" presStyleCnt="0"/>
      <dgm:spPr/>
    </dgm:pt>
    <dgm:pt modelId="{AA23F5CB-C325-42AB-9D7A-CDC59424D40C}" type="pres">
      <dgm:prSet presAssocID="{DE7E4895-20F5-4BAC-923E-469A881BE854}" presName="node" presStyleLbl="node1" presStyleIdx="6" presStyleCnt="13">
        <dgm:presLayoutVars>
          <dgm:bulletEnabled val="1"/>
        </dgm:presLayoutVars>
      </dgm:prSet>
      <dgm:spPr/>
    </dgm:pt>
    <dgm:pt modelId="{C21240FE-AA1F-4126-B9D0-485B2BA9E3BC}" type="pres">
      <dgm:prSet presAssocID="{82703133-EB8E-41CC-BD65-C107BB10EA1A}" presName="sibTrans" presStyleCnt="0"/>
      <dgm:spPr/>
    </dgm:pt>
    <dgm:pt modelId="{32F35AD3-C295-49B5-B546-0C0862DE2714}" type="pres">
      <dgm:prSet presAssocID="{D5A3081A-B6C8-45A6-8EB8-B8D195CB86D8}" presName="node" presStyleLbl="node1" presStyleIdx="7" presStyleCnt="13">
        <dgm:presLayoutVars>
          <dgm:bulletEnabled val="1"/>
        </dgm:presLayoutVars>
      </dgm:prSet>
      <dgm:spPr/>
    </dgm:pt>
    <dgm:pt modelId="{D768C852-6C02-4CDB-9632-44C2B36505C1}" type="pres">
      <dgm:prSet presAssocID="{2D725A11-5678-49BC-8CC8-2B0100009E1F}" presName="sibTrans" presStyleCnt="0"/>
      <dgm:spPr/>
    </dgm:pt>
    <dgm:pt modelId="{C673659F-C89C-46D8-A062-67B2FC629111}" type="pres">
      <dgm:prSet presAssocID="{E586244D-A401-4502-AD10-8FF77700796D}" presName="node" presStyleLbl="node1" presStyleIdx="8" presStyleCnt="13">
        <dgm:presLayoutVars>
          <dgm:bulletEnabled val="1"/>
        </dgm:presLayoutVars>
      </dgm:prSet>
      <dgm:spPr/>
    </dgm:pt>
    <dgm:pt modelId="{0E668BBE-B12D-48DE-B147-9D490DC5A51F}" type="pres">
      <dgm:prSet presAssocID="{27EBAF3C-D24F-4C8C-B0E6-7B5D5C9E7303}" presName="sibTrans" presStyleCnt="0"/>
      <dgm:spPr/>
    </dgm:pt>
    <dgm:pt modelId="{62E4CD11-7717-44DA-B94C-A5BD0C21C84B}" type="pres">
      <dgm:prSet presAssocID="{4F08CC72-BDBF-4F37-B83D-5B29F6D81E1A}" presName="node" presStyleLbl="node1" presStyleIdx="9" presStyleCnt="13">
        <dgm:presLayoutVars>
          <dgm:bulletEnabled val="1"/>
        </dgm:presLayoutVars>
      </dgm:prSet>
      <dgm:spPr/>
    </dgm:pt>
    <dgm:pt modelId="{41C85A3D-01E6-4610-A928-14C6A9CA085B}" type="pres">
      <dgm:prSet presAssocID="{FA267AC3-D96A-44EF-980E-E9E45B96ABA6}" presName="sibTrans" presStyleCnt="0"/>
      <dgm:spPr/>
    </dgm:pt>
    <dgm:pt modelId="{262599B4-7F30-44EE-83EE-2289BA1B1C0A}" type="pres">
      <dgm:prSet presAssocID="{4009A7C1-217F-403F-89D2-291A32A70CE7}" presName="node" presStyleLbl="node1" presStyleIdx="10" presStyleCnt="13">
        <dgm:presLayoutVars>
          <dgm:bulletEnabled val="1"/>
        </dgm:presLayoutVars>
      </dgm:prSet>
      <dgm:spPr/>
    </dgm:pt>
    <dgm:pt modelId="{68AA6B27-0664-453B-A81A-7F6A1A26CA33}" type="pres">
      <dgm:prSet presAssocID="{A2C50477-7D1D-4353-8A39-EAD40285BFC2}" presName="sibTrans" presStyleCnt="0"/>
      <dgm:spPr/>
    </dgm:pt>
    <dgm:pt modelId="{B7F88C70-7B69-4978-AC3A-93D74634BB49}" type="pres">
      <dgm:prSet presAssocID="{1946C866-2662-43B1-999F-AAA10043FE0E}" presName="node" presStyleLbl="node1" presStyleIdx="11" presStyleCnt="13">
        <dgm:presLayoutVars>
          <dgm:bulletEnabled val="1"/>
        </dgm:presLayoutVars>
      </dgm:prSet>
      <dgm:spPr/>
    </dgm:pt>
    <dgm:pt modelId="{AB908B71-EC43-4C1C-BFA4-4A7427464F50}" type="pres">
      <dgm:prSet presAssocID="{E3D4D8DD-4211-4EA8-8606-865FE4DFDECA}" presName="sibTrans" presStyleCnt="0"/>
      <dgm:spPr/>
    </dgm:pt>
    <dgm:pt modelId="{583186BA-5E37-4261-BB3E-39642E3D7750}" type="pres">
      <dgm:prSet presAssocID="{4333CA63-CDBC-4BEB-98FA-8575F5A0C9A3}" presName="node" presStyleLbl="node1" presStyleIdx="12" presStyleCnt="13">
        <dgm:presLayoutVars>
          <dgm:bulletEnabled val="1"/>
        </dgm:presLayoutVars>
      </dgm:prSet>
      <dgm:spPr/>
    </dgm:pt>
  </dgm:ptLst>
  <dgm:cxnLst>
    <dgm:cxn modelId="{5D895D00-7EB0-4DC8-8AC5-A66BD4A3E65E}" srcId="{EF4B5570-BDDE-4ADA-8C05-6059CA223F4B}" destId="{4F08CC72-BDBF-4F37-B83D-5B29F6D81E1A}" srcOrd="9" destOrd="0" parTransId="{4A374C56-658D-41DD-B8EE-3D2D6B6221F5}" sibTransId="{FA267AC3-D96A-44EF-980E-E9E45B96ABA6}"/>
    <dgm:cxn modelId="{305ED90F-B9BA-4C81-BFDF-88610043F8BD}" type="presOf" srcId="{EF4B5570-BDDE-4ADA-8C05-6059CA223F4B}" destId="{F555633E-2E06-4EB0-974B-F7B593DED7D7}" srcOrd="0" destOrd="0" presId="urn:microsoft.com/office/officeart/2005/8/layout/default"/>
    <dgm:cxn modelId="{0F22F812-F6AC-4E56-B3F2-A1C65B18C468}" srcId="{EF4B5570-BDDE-4ADA-8C05-6059CA223F4B}" destId="{E11544C4-14D3-4680-B327-620599B7B015}" srcOrd="2" destOrd="0" parTransId="{1F265862-E49A-4DE7-A096-C0CA57DFBA61}" sibTransId="{A6B991E9-8E8A-4542-81F0-59CDEB15CF56}"/>
    <dgm:cxn modelId="{B88D0422-3880-4C25-9105-3BCEEE91E6D9}" srcId="{EF4B5570-BDDE-4ADA-8C05-6059CA223F4B}" destId="{4333CA63-CDBC-4BEB-98FA-8575F5A0C9A3}" srcOrd="12" destOrd="0" parTransId="{3D8D51C0-561B-43FD-96AC-436EC909CB3E}" sibTransId="{9BACDD5F-F92F-44B6-AA9F-08167AB85F7C}"/>
    <dgm:cxn modelId="{7AC66423-7D20-485E-AE10-886FCEB9787A}" srcId="{EF4B5570-BDDE-4ADA-8C05-6059CA223F4B}" destId="{E586244D-A401-4502-AD10-8FF77700796D}" srcOrd="8" destOrd="0" parTransId="{12BB003A-8E09-42B3-A420-F41D7CAF2009}" sibTransId="{27EBAF3C-D24F-4C8C-B0E6-7B5D5C9E7303}"/>
    <dgm:cxn modelId="{23A8CD2B-5032-481A-AFDA-8C9F561C24F7}" srcId="{EF4B5570-BDDE-4ADA-8C05-6059CA223F4B}" destId="{4009A7C1-217F-403F-89D2-291A32A70CE7}" srcOrd="10" destOrd="0" parTransId="{40B892C9-205B-4B81-9A66-312D4EEC66A2}" sibTransId="{A2C50477-7D1D-4353-8A39-EAD40285BFC2}"/>
    <dgm:cxn modelId="{D04C1946-03D1-499F-81AB-07380E0A3958}" srcId="{EF4B5570-BDDE-4ADA-8C05-6059CA223F4B}" destId="{9B9E5E5B-3658-4D33-8AB6-448BB575B82C}" srcOrd="5" destOrd="0" parTransId="{DAE178EC-C690-405B-8484-30D868F20B3C}" sibTransId="{CE34A730-30AC-46A0-8672-8E6F71F57B1B}"/>
    <dgm:cxn modelId="{F02B4E49-5827-439D-BE53-2144E5F7CD6D}" type="presOf" srcId="{D787E150-2B08-489B-8E14-9377271FE62C}" destId="{CE062ED2-C15B-41B6-91EB-983E038FEBEC}" srcOrd="0" destOrd="0" presId="urn:microsoft.com/office/officeart/2005/8/layout/default"/>
    <dgm:cxn modelId="{34319F70-27C2-4EFE-BB13-1803735994B5}" type="presOf" srcId="{1946C866-2662-43B1-999F-AAA10043FE0E}" destId="{B7F88C70-7B69-4978-AC3A-93D74634BB49}" srcOrd="0" destOrd="0" presId="urn:microsoft.com/office/officeart/2005/8/layout/default"/>
    <dgm:cxn modelId="{37AF5D73-497F-4E64-9EF9-F8F1A2F889E7}" srcId="{EF4B5570-BDDE-4ADA-8C05-6059CA223F4B}" destId="{27E7E635-3B85-4857-BB48-F28A7F05D92E}" srcOrd="4" destOrd="0" parTransId="{752FEF5B-E261-4866-979C-285133488838}" sibTransId="{7E1C1854-92BD-43AC-9412-0AE4328CC6C6}"/>
    <dgm:cxn modelId="{41551E78-548B-44B5-A163-143F9155FCFD}" type="presOf" srcId="{27E7E635-3B85-4857-BB48-F28A7F05D92E}" destId="{DB2CDB58-7828-4A5D-AEB2-1103F020C603}" srcOrd="0" destOrd="0" presId="urn:microsoft.com/office/officeart/2005/8/layout/default"/>
    <dgm:cxn modelId="{87790A7D-C801-4E64-9A66-BBFAD3D0EC22}" srcId="{EF4B5570-BDDE-4ADA-8C05-6059CA223F4B}" destId="{D787E150-2B08-489B-8E14-9377271FE62C}" srcOrd="1" destOrd="0" parTransId="{D546983C-8D8C-4986-BB85-C7683FF47878}" sibTransId="{7E35DCA0-3A6F-4DC0-80BF-F1186350CB18}"/>
    <dgm:cxn modelId="{97C9B19D-68D1-4308-B66D-967D9F40966B}" type="presOf" srcId="{9B9E5E5B-3658-4D33-8AB6-448BB575B82C}" destId="{978077BD-12CB-4B13-80AB-875427D598F0}" srcOrd="0" destOrd="0" presId="urn:microsoft.com/office/officeart/2005/8/layout/default"/>
    <dgm:cxn modelId="{0C32C9A2-32A5-4E7D-BEEB-7DF8E914E759}" srcId="{EF4B5570-BDDE-4ADA-8C05-6059CA223F4B}" destId="{1946C866-2662-43B1-999F-AAA10043FE0E}" srcOrd="11" destOrd="0" parTransId="{29296D29-9F00-4014-AE2C-F763DE4E694E}" sibTransId="{E3D4D8DD-4211-4EA8-8606-865FE4DFDECA}"/>
    <dgm:cxn modelId="{A9B269A4-0FBD-4D9D-95C2-786793968837}" srcId="{EF4B5570-BDDE-4ADA-8C05-6059CA223F4B}" destId="{D5A3081A-B6C8-45A6-8EB8-B8D195CB86D8}" srcOrd="7" destOrd="0" parTransId="{7AFA2D1A-E358-4BB0-BD20-4E30C3D0ED27}" sibTransId="{2D725A11-5678-49BC-8CC8-2B0100009E1F}"/>
    <dgm:cxn modelId="{0024E4A7-4210-422D-9D8E-776F1A8E9C96}" type="presOf" srcId="{4009A7C1-217F-403F-89D2-291A32A70CE7}" destId="{262599B4-7F30-44EE-83EE-2289BA1B1C0A}" srcOrd="0" destOrd="0" presId="urn:microsoft.com/office/officeart/2005/8/layout/default"/>
    <dgm:cxn modelId="{41810BB3-DC5D-4BF5-85FD-0A630D394B48}" srcId="{EF4B5570-BDDE-4ADA-8C05-6059CA223F4B}" destId="{DE7E4895-20F5-4BAC-923E-469A881BE854}" srcOrd="6" destOrd="0" parTransId="{260944C3-8DE6-4D26-8EF7-7A8E456BD57C}" sibTransId="{82703133-EB8E-41CC-BD65-C107BB10EA1A}"/>
    <dgm:cxn modelId="{C96A2DB7-F710-45D8-8569-EE9590697CCB}" type="presOf" srcId="{DE7E4895-20F5-4BAC-923E-469A881BE854}" destId="{AA23F5CB-C325-42AB-9D7A-CDC59424D40C}" srcOrd="0" destOrd="0" presId="urn:microsoft.com/office/officeart/2005/8/layout/default"/>
    <dgm:cxn modelId="{4C4F72C7-54B9-4F42-92D6-82E7FCE54456}" type="presOf" srcId="{4F08CC72-BDBF-4F37-B83D-5B29F6D81E1A}" destId="{62E4CD11-7717-44DA-B94C-A5BD0C21C84B}" srcOrd="0" destOrd="0" presId="urn:microsoft.com/office/officeart/2005/8/layout/default"/>
    <dgm:cxn modelId="{A1154DCD-9B67-4AB0-95B9-FFF43A23F699}" srcId="{EF4B5570-BDDE-4ADA-8C05-6059CA223F4B}" destId="{B94F675C-030D-4E4A-BB81-DEFA9A7F290F}" srcOrd="3" destOrd="0" parTransId="{7CE83B84-0F3E-4FCB-B743-CF8717512EA6}" sibTransId="{62AF69D6-60EF-40AE-98A0-8AF2FEEC8438}"/>
    <dgm:cxn modelId="{BFF767D2-0DC9-4EFA-9586-96EB62E7F672}" type="presOf" srcId="{4333CA63-CDBC-4BEB-98FA-8575F5A0C9A3}" destId="{583186BA-5E37-4261-BB3E-39642E3D7750}" srcOrd="0" destOrd="0" presId="urn:microsoft.com/office/officeart/2005/8/layout/default"/>
    <dgm:cxn modelId="{BEDA24D5-46C5-4C28-ADCA-196178CDDF78}" type="presOf" srcId="{0868EB43-F125-4705-B58A-D359B6516568}" destId="{6DDBCB21-3986-480C-8063-D6DCADCF5F87}" srcOrd="0" destOrd="0" presId="urn:microsoft.com/office/officeart/2005/8/layout/default"/>
    <dgm:cxn modelId="{367DD3D9-A97F-4E70-B48B-9D892C429268}" type="presOf" srcId="{E586244D-A401-4502-AD10-8FF77700796D}" destId="{C673659F-C89C-46D8-A062-67B2FC629111}" srcOrd="0" destOrd="0" presId="urn:microsoft.com/office/officeart/2005/8/layout/default"/>
    <dgm:cxn modelId="{DBDC0EDC-C589-4453-8A80-B330D0F3AD9C}" type="presOf" srcId="{B94F675C-030D-4E4A-BB81-DEFA9A7F290F}" destId="{AD7FDB58-3A7C-4458-B29E-EA04BE693EDC}" srcOrd="0" destOrd="0" presId="urn:microsoft.com/office/officeart/2005/8/layout/default"/>
    <dgm:cxn modelId="{4365BDE6-2620-4C72-AD61-4F8D994ECB81}" type="presOf" srcId="{D5A3081A-B6C8-45A6-8EB8-B8D195CB86D8}" destId="{32F35AD3-C295-49B5-B546-0C0862DE2714}" srcOrd="0" destOrd="0" presId="urn:microsoft.com/office/officeart/2005/8/layout/default"/>
    <dgm:cxn modelId="{80801AEA-05A1-49BF-8C69-D32D21628EB4}" srcId="{EF4B5570-BDDE-4ADA-8C05-6059CA223F4B}" destId="{0868EB43-F125-4705-B58A-D359B6516568}" srcOrd="0" destOrd="0" parTransId="{0CB1D3F4-421C-4ABB-B47E-3313FADDE32B}" sibTransId="{D1A5C1D5-29F0-4980-89C2-E9D506EA78EA}"/>
    <dgm:cxn modelId="{7E341BFC-FC0B-412E-A25F-3B905C044F37}" type="presOf" srcId="{E11544C4-14D3-4680-B327-620599B7B015}" destId="{9057451C-F000-4310-ACAA-E098AF7E5D8A}" srcOrd="0" destOrd="0" presId="urn:microsoft.com/office/officeart/2005/8/layout/default"/>
    <dgm:cxn modelId="{ED28B569-6DA0-48DB-9D17-CA7D211BBB75}" type="presParOf" srcId="{F555633E-2E06-4EB0-974B-F7B593DED7D7}" destId="{6DDBCB21-3986-480C-8063-D6DCADCF5F87}" srcOrd="0" destOrd="0" presId="urn:microsoft.com/office/officeart/2005/8/layout/default"/>
    <dgm:cxn modelId="{AE81D292-8446-41DF-987C-04443A60DE82}" type="presParOf" srcId="{F555633E-2E06-4EB0-974B-F7B593DED7D7}" destId="{294C01A5-D635-42CD-9975-DA66925FDDB5}" srcOrd="1" destOrd="0" presId="urn:microsoft.com/office/officeart/2005/8/layout/default"/>
    <dgm:cxn modelId="{F62D3759-3C4D-4933-81EC-38AEF1F0EB11}" type="presParOf" srcId="{F555633E-2E06-4EB0-974B-F7B593DED7D7}" destId="{CE062ED2-C15B-41B6-91EB-983E038FEBEC}" srcOrd="2" destOrd="0" presId="urn:microsoft.com/office/officeart/2005/8/layout/default"/>
    <dgm:cxn modelId="{F83314CA-D40C-425A-8ED5-D1E5BCDAC881}" type="presParOf" srcId="{F555633E-2E06-4EB0-974B-F7B593DED7D7}" destId="{E7747A61-ABF8-402C-8EEB-2B18F4691511}" srcOrd="3" destOrd="0" presId="urn:microsoft.com/office/officeart/2005/8/layout/default"/>
    <dgm:cxn modelId="{9390E1B3-A9CE-428A-9496-4ED06DD6561F}" type="presParOf" srcId="{F555633E-2E06-4EB0-974B-F7B593DED7D7}" destId="{9057451C-F000-4310-ACAA-E098AF7E5D8A}" srcOrd="4" destOrd="0" presId="urn:microsoft.com/office/officeart/2005/8/layout/default"/>
    <dgm:cxn modelId="{75B51AA3-BD9D-45E2-9EB4-460CFEA0AD1D}" type="presParOf" srcId="{F555633E-2E06-4EB0-974B-F7B593DED7D7}" destId="{03DD8D9A-6817-4C79-A553-AA1DFFC5002F}" srcOrd="5" destOrd="0" presId="urn:microsoft.com/office/officeart/2005/8/layout/default"/>
    <dgm:cxn modelId="{02B1C2CA-3670-40A9-8A2C-4F2D1CD8CE6F}" type="presParOf" srcId="{F555633E-2E06-4EB0-974B-F7B593DED7D7}" destId="{AD7FDB58-3A7C-4458-B29E-EA04BE693EDC}" srcOrd="6" destOrd="0" presId="urn:microsoft.com/office/officeart/2005/8/layout/default"/>
    <dgm:cxn modelId="{9C15180F-5CD5-4DF9-892B-66CEFD1F94F7}" type="presParOf" srcId="{F555633E-2E06-4EB0-974B-F7B593DED7D7}" destId="{5CD80BF4-0D44-475C-ACF6-EA40732CCFBB}" srcOrd="7" destOrd="0" presId="urn:microsoft.com/office/officeart/2005/8/layout/default"/>
    <dgm:cxn modelId="{3A95952A-6C10-494C-8ACD-8340CF6154F4}" type="presParOf" srcId="{F555633E-2E06-4EB0-974B-F7B593DED7D7}" destId="{DB2CDB58-7828-4A5D-AEB2-1103F020C603}" srcOrd="8" destOrd="0" presId="urn:microsoft.com/office/officeart/2005/8/layout/default"/>
    <dgm:cxn modelId="{621E7A2C-BF74-4527-9E2F-5E11B1889595}" type="presParOf" srcId="{F555633E-2E06-4EB0-974B-F7B593DED7D7}" destId="{5979CE56-BB97-40AB-BD14-19AE1FB1C11B}" srcOrd="9" destOrd="0" presId="urn:microsoft.com/office/officeart/2005/8/layout/default"/>
    <dgm:cxn modelId="{204BC15B-E425-44CB-A01D-401A878E1696}" type="presParOf" srcId="{F555633E-2E06-4EB0-974B-F7B593DED7D7}" destId="{978077BD-12CB-4B13-80AB-875427D598F0}" srcOrd="10" destOrd="0" presId="urn:microsoft.com/office/officeart/2005/8/layout/default"/>
    <dgm:cxn modelId="{53DB144D-4EC1-41B3-9DA4-93538FD354D9}" type="presParOf" srcId="{F555633E-2E06-4EB0-974B-F7B593DED7D7}" destId="{A410ACC5-64DF-465B-BFB0-A34F18B2CB96}" srcOrd="11" destOrd="0" presId="urn:microsoft.com/office/officeart/2005/8/layout/default"/>
    <dgm:cxn modelId="{675F26FB-C4E8-4BB9-9AD7-6454DEBF8A6A}" type="presParOf" srcId="{F555633E-2E06-4EB0-974B-F7B593DED7D7}" destId="{AA23F5CB-C325-42AB-9D7A-CDC59424D40C}" srcOrd="12" destOrd="0" presId="urn:microsoft.com/office/officeart/2005/8/layout/default"/>
    <dgm:cxn modelId="{931EC7F5-59BD-4E83-9F3B-A401F1427539}" type="presParOf" srcId="{F555633E-2E06-4EB0-974B-F7B593DED7D7}" destId="{C21240FE-AA1F-4126-B9D0-485B2BA9E3BC}" srcOrd="13" destOrd="0" presId="urn:microsoft.com/office/officeart/2005/8/layout/default"/>
    <dgm:cxn modelId="{F65C73D3-AC63-4E48-80C4-3414DF97CF9B}" type="presParOf" srcId="{F555633E-2E06-4EB0-974B-F7B593DED7D7}" destId="{32F35AD3-C295-49B5-B546-0C0862DE2714}" srcOrd="14" destOrd="0" presId="urn:microsoft.com/office/officeart/2005/8/layout/default"/>
    <dgm:cxn modelId="{29C3557D-5AED-4EF0-A659-5E6309213034}" type="presParOf" srcId="{F555633E-2E06-4EB0-974B-F7B593DED7D7}" destId="{D768C852-6C02-4CDB-9632-44C2B36505C1}" srcOrd="15" destOrd="0" presId="urn:microsoft.com/office/officeart/2005/8/layout/default"/>
    <dgm:cxn modelId="{A2B9C8F4-81EC-4D23-9502-CB9D5E9992C5}" type="presParOf" srcId="{F555633E-2E06-4EB0-974B-F7B593DED7D7}" destId="{C673659F-C89C-46D8-A062-67B2FC629111}" srcOrd="16" destOrd="0" presId="urn:microsoft.com/office/officeart/2005/8/layout/default"/>
    <dgm:cxn modelId="{44987A96-956A-41CC-8404-1D3D10949DBD}" type="presParOf" srcId="{F555633E-2E06-4EB0-974B-F7B593DED7D7}" destId="{0E668BBE-B12D-48DE-B147-9D490DC5A51F}" srcOrd="17" destOrd="0" presId="urn:microsoft.com/office/officeart/2005/8/layout/default"/>
    <dgm:cxn modelId="{B11A6B65-8AB8-482D-8128-434740823060}" type="presParOf" srcId="{F555633E-2E06-4EB0-974B-F7B593DED7D7}" destId="{62E4CD11-7717-44DA-B94C-A5BD0C21C84B}" srcOrd="18" destOrd="0" presId="urn:microsoft.com/office/officeart/2005/8/layout/default"/>
    <dgm:cxn modelId="{27FC02B1-266A-444A-BFFB-A1011D82B83B}" type="presParOf" srcId="{F555633E-2E06-4EB0-974B-F7B593DED7D7}" destId="{41C85A3D-01E6-4610-A928-14C6A9CA085B}" srcOrd="19" destOrd="0" presId="urn:microsoft.com/office/officeart/2005/8/layout/default"/>
    <dgm:cxn modelId="{0B268A55-B3E2-4CE3-93B0-501925BCDBA1}" type="presParOf" srcId="{F555633E-2E06-4EB0-974B-F7B593DED7D7}" destId="{262599B4-7F30-44EE-83EE-2289BA1B1C0A}" srcOrd="20" destOrd="0" presId="urn:microsoft.com/office/officeart/2005/8/layout/default"/>
    <dgm:cxn modelId="{CECDB3A8-7CA7-411E-BE88-44EF514386BE}" type="presParOf" srcId="{F555633E-2E06-4EB0-974B-F7B593DED7D7}" destId="{68AA6B27-0664-453B-A81A-7F6A1A26CA33}" srcOrd="21" destOrd="0" presId="urn:microsoft.com/office/officeart/2005/8/layout/default"/>
    <dgm:cxn modelId="{9754190E-B11A-4922-94D7-C662FAE585AE}" type="presParOf" srcId="{F555633E-2E06-4EB0-974B-F7B593DED7D7}" destId="{B7F88C70-7B69-4978-AC3A-93D74634BB49}" srcOrd="22" destOrd="0" presId="urn:microsoft.com/office/officeart/2005/8/layout/default"/>
    <dgm:cxn modelId="{B6AAB835-54EB-4F7F-92BA-7EBDCBA9D850}" type="presParOf" srcId="{F555633E-2E06-4EB0-974B-F7B593DED7D7}" destId="{AB908B71-EC43-4C1C-BFA4-4A7427464F50}" srcOrd="23" destOrd="0" presId="urn:microsoft.com/office/officeart/2005/8/layout/default"/>
    <dgm:cxn modelId="{E37B21DC-F264-4D4D-A9D1-4A4A4EBD2A40}" type="presParOf" srcId="{F555633E-2E06-4EB0-974B-F7B593DED7D7}" destId="{583186BA-5E37-4261-BB3E-39642E3D7750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EDD707-2954-4C57-BF74-A8CFFECB84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48DDB8-09BA-419F-8250-51F298CFDC4A}">
      <dgm:prSet/>
      <dgm:spPr/>
      <dgm:t>
        <a:bodyPr/>
        <a:lstStyle/>
        <a:p>
          <a:r>
            <a:rPr lang="de-DE"/>
            <a:t>Formfrei</a:t>
          </a:r>
          <a:endParaRPr lang="en-US"/>
        </a:p>
      </dgm:t>
    </dgm:pt>
    <dgm:pt modelId="{AE77FEF6-9147-4439-ACAD-98938736A1A9}" type="parTrans" cxnId="{9F096E0F-6933-4F3A-ADCD-3CD89219352A}">
      <dgm:prSet/>
      <dgm:spPr/>
      <dgm:t>
        <a:bodyPr/>
        <a:lstStyle/>
        <a:p>
          <a:endParaRPr lang="en-US"/>
        </a:p>
      </dgm:t>
    </dgm:pt>
    <dgm:pt modelId="{65B5B614-61C3-406F-B555-723E75BA0A55}" type="sibTrans" cxnId="{9F096E0F-6933-4F3A-ADCD-3CD89219352A}">
      <dgm:prSet/>
      <dgm:spPr/>
      <dgm:t>
        <a:bodyPr/>
        <a:lstStyle/>
        <a:p>
          <a:endParaRPr lang="en-US"/>
        </a:p>
      </dgm:t>
    </dgm:pt>
    <dgm:pt modelId="{E27CE10C-BBD8-49DA-9E01-22628A4EC18D}">
      <dgm:prSet/>
      <dgm:spPr/>
      <dgm:t>
        <a:bodyPr/>
        <a:lstStyle/>
        <a:p>
          <a:r>
            <a:rPr lang="de-DE"/>
            <a:t>Dauerschuldverhältnis</a:t>
          </a:r>
          <a:endParaRPr lang="en-US"/>
        </a:p>
      </dgm:t>
    </dgm:pt>
    <dgm:pt modelId="{4771A339-1F89-4658-8ADA-9CD09A674EE4}" type="parTrans" cxnId="{1292CF16-EC16-4C97-897C-420A5A117759}">
      <dgm:prSet/>
      <dgm:spPr/>
      <dgm:t>
        <a:bodyPr/>
        <a:lstStyle/>
        <a:p>
          <a:endParaRPr lang="en-US"/>
        </a:p>
      </dgm:t>
    </dgm:pt>
    <dgm:pt modelId="{45EDD6B9-49A5-4DA2-BAE3-857BCFF63328}" type="sibTrans" cxnId="{1292CF16-EC16-4C97-897C-420A5A117759}">
      <dgm:prSet/>
      <dgm:spPr/>
      <dgm:t>
        <a:bodyPr/>
        <a:lstStyle/>
        <a:p>
          <a:endParaRPr lang="en-US"/>
        </a:p>
      </dgm:t>
    </dgm:pt>
    <dgm:pt modelId="{EECFB58D-4D90-4B07-A2D2-98F91F38A6A0}">
      <dgm:prSet/>
      <dgm:spPr/>
      <dgm:t>
        <a:bodyPr/>
        <a:lstStyle/>
        <a:p>
          <a:r>
            <a:rPr lang="de-DE"/>
            <a:t>Persönliche Arbeitspflicht</a:t>
          </a:r>
          <a:endParaRPr lang="en-US"/>
        </a:p>
      </dgm:t>
    </dgm:pt>
    <dgm:pt modelId="{730DCA0F-4A71-49B0-B551-BF447ABEF556}" type="parTrans" cxnId="{0F97C292-B6A4-4223-B35D-1DD01BEE8BFD}">
      <dgm:prSet/>
      <dgm:spPr/>
      <dgm:t>
        <a:bodyPr/>
        <a:lstStyle/>
        <a:p>
          <a:endParaRPr lang="en-US"/>
        </a:p>
      </dgm:t>
    </dgm:pt>
    <dgm:pt modelId="{43EC2DF1-A6A2-4B1A-BDE7-AE46A685E69C}" type="sibTrans" cxnId="{0F97C292-B6A4-4223-B35D-1DD01BEE8BFD}">
      <dgm:prSet/>
      <dgm:spPr/>
      <dgm:t>
        <a:bodyPr/>
        <a:lstStyle/>
        <a:p>
          <a:endParaRPr lang="en-US"/>
        </a:p>
      </dgm:t>
    </dgm:pt>
    <dgm:pt modelId="{16A4B62C-F12B-4E8C-A14E-F488E53C6059}">
      <dgm:prSet/>
      <dgm:spPr/>
      <dgm:t>
        <a:bodyPr/>
        <a:lstStyle/>
        <a:p>
          <a:r>
            <a:rPr lang="de-DE"/>
            <a:t>Arbeitnehmer sind wirtschaftlich abhängig</a:t>
          </a:r>
          <a:endParaRPr lang="en-US"/>
        </a:p>
      </dgm:t>
    </dgm:pt>
    <dgm:pt modelId="{29C6159C-85DB-4CAB-8C12-A963400CA484}" type="parTrans" cxnId="{20DBA2EC-7737-4E28-9E14-AE9E9E4AD460}">
      <dgm:prSet/>
      <dgm:spPr/>
      <dgm:t>
        <a:bodyPr/>
        <a:lstStyle/>
        <a:p>
          <a:endParaRPr lang="en-US"/>
        </a:p>
      </dgm:t>
    </dgm:pt>
    <dgm:pt modelId="{AC2EC635-6405-42EE-BBBD-595333FE86AA}" type="sibTrans" cxnId="{20DBA2EC-7737-4E28-9E14-AE9E9E4AD460}">
      <dgm:prSet/>
      <dgm:spPr/>
      <dgm:t>
        <a:bodyPr/>
        <a:lstStyle/>
        <a:p>
          <a:endParaRPr lang="en-US"/>
        </a:p>
      </dgm:t>
    </dgm:pt>
    <dgm:pt modelId="{C9698EB8-9D59-4F0C-BA0E-9640E2517B00}">
      <dgm:prSet/>
      <dgm:spPr/>
      <dgm:t>
        <a:bodyPr/>
        <a:lstStyle/>
        <a:p>
          <a:r>
            <a:rPr lang="de-DE"/>
            <a:t>Weisungsrecht des Arbeitgebers</a:t>
          </a:r>
          <a:endParaRPr lang="en-US"/>
        </a:p>
      </dgm:t>
    </dgm:pt>
    <dgm:pt modelId="{9848C965-3EFB-42F4-9588-CA637FEA1CE7}" type="parTrans" cxnId="{5C0792DC-F7EF-4935-AD74-63A03BFC7518}">
      <dgm:prSet/>
      <dgm:spPr/>
      <dgm:t>
        <a:bodyPr/>
        <a:lstStyle/>
        <a:p>
          <a:endParaRPr lang="en-US"/>
        </a:p>
      </dgm:t>
    </dgm:pt>
    <dgm:pt modelId="{EF1BE2D1-38B4-4955-9F6E-BED9A8B6F8D8}" type="sibTrans" cxnId="{5C0792DC-F7EF-4935-AD74-63A03BFC7518}">
      <dgm:prSet/>
      <dgm:spPr/>
      <dgm:t>
        <a:bodyPr/>
        <a:lstStyle/>
        <a:p>
          <a:endParaRPr lang="en-US"/>
        </a:p>
      </dgm:t>
    </dgm:pt>
    <dgm:pt modelId="{93AB4810-2648-46BF-85CC-BA87F9788327}">
      <dgm:prSet/>
      <dgm:spPr/>
      <dgm:t>
        <a:bodyPr/>
        <a:lstStyle/>
        <a:p>
          <a:r>
            <a:rPr lang="de-DE"/>
            <a:t>Arbeit mit Arbeitsmitteln, die der Arbeitgeber zur Verfügung stellt</a:t>
          </a:r>
          <a:endParaRPr lang="en-US"/>
        </a:p>
      </dgm:t>
    </dgm:pt>
    <dgm:pt modelId="{6C6D4EFE-20E1-4A86-8E99-E1FA45307480}" type="parTrans" cxnId="{26A64A79-EF4D-4667-830F-ED257A365F01}">
      <dgm:prSet/>
      <dgm:spPr/>
      <dgm:t>
        <a:bodyPr/>
        <a:lstStyle/>
        <a:p>
          <a:endParaRPr lang="en-US"/>
        </a:p>
      </dgm:t>
    </dgm:pt>
    <dgm:pt modelId="{619768B9-7537-4C23-BBD9-E86E3A55A86C}" type="sibTrans" cxnId="{26A64A79-EF4D-4667-830F-ED257A365F01}">
      <dgm:prSet/>
      <dgm:spPr/>
      <dgm:t>
        <a:bodyPr/>
        <a:lstStyle/>
        <a:p>
          <a:endParaRPr lang="en-US"/>
        </a:p>
      </dgm:t>
    </dgm:pt>
    <dgm:pt modelId="{74E1AFB7-D447-418E-8EF1-09A4C489D21D}" type="pres">
      <dgm:prSet presAssocID="{C7EDD707-2954-4C57-BF74-A8CFFECB84BB}" presName="linear" presStyleCnt="0">
        <dgm:presLayoutVars>
          <dgm:animLvl val="lvl"/>
          <dgm:resizeHandles val="exact"/>
        </dgm:presLayoutVars>
      </dgm:prSet>
      <dgm:spPr/>
    </dgm:pt>
    <dgm:pt modelId="{094532B5-61B4-4529-97C9-C2E219863FF8}" type="pres">
      <dgm:prSet presAssocID="{5748DDB8-09BA-419F-8250-51F298CFDC4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401D745-F216-497B-82E8-726B6F8F6BC5}" type="pres">
      <dgm:prSet presAssocID="{65B5B614-61C3-406F-B555-723E75BA0A55}" presName="spacer" presStyleCnt="0"/>
      <dgm:spPr/>
    </dgm:pt>
    <dgm:pt modelId="{FDA370EF-F693-43C7-BD6F-0E7C6DAA5AA4}" type="pres">
      <dgm:prSet presAssocID="{E27CE10C-BBD8-49DA-9E01-22628A4EC18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AF241AA-75C6-4242-BE7A-83D6E3D10A7C}" type="pres">
      <dgm:prSet presAssocID="{45EDD6B9-49A5-4DA2-BAE3-857BCFF63328}" presName="spacer" presStyleCnt="0"/>
      <dgm:spPr/>
    </dgm:pt>
    <dgm:pt modelId="{F3833B7D-9168-428A-BC5D-EE37037E241C}" type="pres">
      <dgm:prSet presAssocID="{EECFB58D-4D90-4B07-A2D2-98F91F38A6A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D0DF9EE-4E65-48C7-9C83-BA95B283631A}" type="pres">
      <dgm:prSet presAssocID="{43EC2DF1-A6A2-4B1A-BDE7-AE46A685E69C}" presName="spacer" presStyleCnt="0"/>
      <dgm:spPr/>
    </dgm:pt>
    <dgm:pt modelId="{ED34E901-44A7-4BA4-85F2-0C0D5EBF1562}" type="pres">
      <dgm:prSet presAssocID="{16A4B62C-F12B-4E8C-A14E-F488E53C605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175659A-DF27-4F45-9B68-365580ECFC0F}" type="pres">
      <dgm:prSet presAssocID="{AC2EC635-6405-42EE-BBBD-595333FE86AA}" presName="spacer" presStyleCnt="0"/>
      <dgm:spPr/>
    </dgm:pt>
    <dgm:pt modelId="{94AA2021-9379-41E1-93DE-B4DC5979D68F}" type="pres">
      <dgm:prSet presAssocID="{C9698EB8-9D59-4F0C-BA0E-9640E2517B0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B448222-FE82-4DE0-AC18-9562E0D1FEB8}" type="pres">
      <dgm:prSet presAssocID="{EF1BE2D1-38B4-4955-9F6E-BED9A8B6F8D8}" presName="spacer" presStyleCnt="0"/>
      <dgm:spPr/>
    </dgm:pt>
    <dgm:pt modelId="{65B7A832-D14C-484C-B5C1-98175E99E834}" type="pres">
      <dgm:prSet presAssocID="{93AB4810-2648-46BF-85CC-BA87F978832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C156B08-597A-40AD-8F74-5083C2C25E30}" type="presOf" srcId="{5748DDB8-09BA-419F-8250-51F298CFDC4A}" destId="{094532B5-61B4-4529-97C9-C2E219863FF8}" srcOrd="0" destOrd="0" presId="urn:microsoft.com/office/officeart/2005/8/layout/vList2"/>
    <dgm:cxn modelId="{9F096E0F-6933-4F3A-ADCD-3CD89219352A}" srcId="{C7EDD707-2954-4C57-BF74-A8CFFECB84BB}" destId="{5748DDB8-09BA-419F-8250-51F298CFDC4A}" srcOrd="0" destOrd="0" parTransId="{AE77FEF6-9147-4439-ACAD-98938736A1A9}" sibTransId="{65B5B614-61C3-406F-B555-723E75BA0A55}"/>
    <dgm:cxn modelId="{F6B60F12-1040-4497-A64B-9EBDA41408BB}" type="presOf" srcId="{C7EDD707-2954-4C57-BF74-A8CFFECB84BB}" destId="{74E1AFB7-D447-418E-8EF1-09A4C489D21D}" srcOrd="0" destOrd="0" presId="urn:microsoft.com/office/officeart/2005/8/layout/vList2"/>
    <dgm:cxn modelId="{1292CF16-EC16-4C97-897C-420A5A117759}" srcId="{C7EDD707-2954-4C57-BF74-A8CFFECB84BB}" destId="{E27CE10C-BBD8-49DA-9E01-22628A4EC18D}" srcOrd="1" destOrd="0" parTransId="{4771A339-1F89-4658-8ADA-9CD09A674EE4}" sibTransId="{45EDD6B9-49A5-4DA2-BAE3-857BCFF63328}"/>
    <dgm:cxn modelId="{71DF212B-3886-40F2-B582-F3D08C06E8F9}" type="presOf" srcId="{E27CE10C-BBD8-49DA-9E01-22628A4EC18D}" destId="{FDA370EF-F693-43C7-BD6F-0E7C6DAA5AA4}" srcOrd="0" destOrd="0" presId="urn:microsoft.com/office/officeart/2005/8/layout/vList2"/>
    <dgm:cxn modelId="{2CC6E23F-FD76-4331-802E-947AD60FC4FB}" type="presOf" srcId="{16A4B62C-F12B-4E8C-A14E-F488E53C6059}" destId="{ED34E901-44A7-4BA4-85F2-0C0D5EBF1562}" srcOrd="0" destOrd="0" presId="urn:microsoft.com/office/officeart/2005/8/layout/vList2"/>
    <dgm:cxn modelId="{49749E44-4274-4126-8F3C-6F0778DE3579}" type="presOf" srcId="{C9698EB8-9D59-4F0C-BA0E-9640E2517B00}" destId="{94AA2021-9379-41E1-93DE-B4DC5979D68F}" srcOrd="0" destOrd="0" presId="urn:microsoft.com/office/officeart/2005/8/layout/vList2"/>
    <dgm:cxn modelId="{E3290565-DDBF-4EAA-BE91-E8024984721D}" type="presOf" srcId="{EECFB58D-4D90-4B07-A2D2-98F91F38A6A0}" destId="{F3833B7D-9168-428A-BC5D-EE37037E241C}" srcOrd="0" destOrd="0" presId="urn:microsoft.com/office/officeart/2005/8/layout/vList2"/>
    <dgm:cxn modelId="{26A64A79-EF4D-4667-830F-ED257A365F01}" srcId="{C7EDD707-2954-4C57-BF74-A8CFFECB84BB}" destId="{93AB4810-2648-46BF-85CC-BA87F9788327}" srcOrd="5" destOrd="0" parTransId="{6C6D4EFE-20E1-4A86-8E99-E1FA45307480}" sibTransId="{619768B9-7537-4C23-BBD9-E86E3A55A86C}"/>
    <dgm:cxn modelId="{0F97C292-B6A4-4223-B35D-1DD01BEE8BFD}" srcId="{C7EDD707-2954-4C57-BF74-A8CFFECB84BB}" destId="{EECFB58D-4D90-4B07-A2D2-98F91F38A6A0}" srcOrd="2" destOrd="0" parTransId="{730DCA0F-4A71-49B0-B551-BF447ABEF556}" sibTransId="{43EC2DF1-A6A2-4B1A-BDE7-AE46A685E69C}"/>
    <dgm:cxn modelId="{DFA86ECD-40CA-47CA-956B-5040A1EAB48A}" type="presOf" srcId="{93AB4810-2648-46BF-85CC-BA87F9788327}" destId="{65B7A832-D14C-484C-B5C1-98175E99E834}" srcOrd="0" destOrd="0" presId="urn:microsoft.com/office/officeart/2005/8/layout/vList2"/>
    <dgm:cxn modelId="{5C0792DC-F7EF-4935-AD74-63A03BFC7518}" srcId="{C7EDD707-2954-4C57-BF74-A8CFFECB84BB}" destId="{C9698EB8-9D59-4F0C-BA0E-9640E2517B00}" srcOrd="4" destOrd="0" parTransId="{9848C965-3EFB-42F4-9588-CA637FEA1CE7}" sibTransId="{EF1BE2D1-38B4-4955-9F6E-BED9A8B6F8D8}"/>
    <dgm:cxn modelId="{20DBA2EC-7737-4E28-9E14-AE9E9E4AD460}" srcId="{C7EDD707-2954-4C57-BF74-A8CFFECB84BB}" destId="{16A4B62C-F12B-4E8C-A14E-F488E53C6059}" srcOrd="3" destOrd="0" parTransId="{29C6159C-85DB-4CAB-8C12-A963400CA484}" sibTransId="{AC2EC635-6405-42EE-BBBD-595333FE86AA}"/>
    <dgm:cxn modelId="{C81F4DEB-8618-4A6A-AB66-35E1644287EC}" type="presParOf" srcId="{74E1AFB7-D447-418E-8EF1-09A4C489D21D}" destId="{094532B5-61B4-4529-97C9-C2E219863FF8}" srcOrd="0" destOrd="0" presId="urn:microsoft.com/office/officeart/2005/8/layout/vList2"/>
    <dgm:cxn modelId="{7B5B4095-84C2-4DC6-8BAD-8AA8CB8E87CC}" type="presParOf" srcId="{74E1AFB7-D447-418E-8EF1-09A4C489D21D}" destId="{D401D745-F216-497B-82E8-726B6F8F6BC5}" srcOrd="1" destOrd="0" presId="urn:microsoft.com/office/officeart/2005/8/layout/vList2"/>
    <dgm:cxn modelId="{1813B42B-9F30-4C8B-801C-34721AA94431}" type="presParOf" srcId="{74E1AFB7-D447-418E-8EF1-09A4C489D21D}" destId="{FDA370EF-F693-43C7-BD6F-0E7C6DAA5AA4}" srcOrd="2" destOrd="0" presId="urn:microsoft.com/office/officeart/2005/8/layout/vList2"/>
    <dgm:cxn modelId="{999C5731-4D7A-4803-BE6B-6339D77B03A3}" type="presParOf" srcId="{74E1AFB7-D447-418E-8EF1-09A4C489D21D}" destId="{8AF241AA-75C6-4242-BE7A-83D6E3D10A7C}" srcOrd="3" destOrd="0" presId="urn:microsoft.com/office/officeart/2005/8/layout/vList2"/>
    <dgm:cxn modelId="{E179AEA5-D66C-440C-95D0-EDA0196325DC}" type="presParOf" srcId="{74E1AFB7-D447-418E-8EF1-09A4C489D21D}" destId="{F3833B7D-9168-428A-BC5D-EE37037E241C}" srcOrd="4" destOrd="0" presId="urn:microsoft.com/office/officeart/2005/8/layout/vList2"/>
    <dgm:cxn modelId="{09111B6E-B200-4C45-BD94-21B7375775DF}" type="presParOf" srcId="{74E1AFB7-D447-418E-8EF1-09A4C489D21D}" destId="{6D0DF9EE-4E65-48C7-9C83-BA95B283631A}" srcOrd="5" destOrd="0" presId="urn:microsoft.com/office/officeart/2005/8/layout/vList2"/>
    <dgm:cxn modelId="{91420D7B-C8CC-4144-A178-524E6CB3AB50}" type="presParOf" srcId="{74E1AFB7-D447-418E-8EF1-09A4C489D21D}" destId="{ED34E901-44A7-4BA4-85F2-0C0D5EBF1562}" srcOrd="6" destOrd="0" presId="urn:microsoft.com/office/officeart/2005/8/layout/vList2"/>
    <dgm:cxn modelId="{32715FF7-E4E7-49B8-B305-8F41BA6F9113}" type="presParOf" srcId="{74E1AFB7-D447-418E-8EF1-09A4C489D21D}" destId="{1175659A-DF27-4F45-9B68-365580ECFC0F}" srcOrd="7" destOrd="0" presId="urn:microsoft.com/office/officeart/2005/8/layout/vList2"/>
    <dgm:cxn modelId="{83C6EF82-6F6F-44D3-B403-9F75754C86B2}" type="presParOf" srcId="{74E1AFB7-D447-418E-8EF1-09A4C489D21D}" destId="{94AA2021-9379-41E1-93DE-B4DC5979D68F}" srcOrd="8" destOrd="0" presId="urn:microsoft.com/office/officeart/2005/8/layout/vList2"/>
    <dgm:cxn modelId="{E22B01D3-3288-4778-A8EE-2364B51F331A}" type="presParOf" srcId="{74E1AFB7-D447-418E-8EF1-09A4C489D21D}" destId="{4B448222-FE82-4DE0-AC18-9562E0D1FEB8}" srcOrd="9" destOrd="0" presId="urn:microsoft.com/office/officeart/2005/8/layout/vList2"/>
    <dgm:cxn modelId="{662FD5B8-8628-4A8F-90E9-2D0B16423959}" type="presParOf" srcId="{74E1AFB7-D447-418E-8EF1-09A4C489D21D}" destId="{65B7A832-D14C-484C-B5C1-98175E99E83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BCB21-3986-480C-8063-D6DCADCF5F87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Name und Anschrift des Arbeitnehmers &amp; Arbeitgebers</a:t>
          </a:r>
          <a:endParaRPr lang="en-US" sz="1400" kern="1200" dirty="0"/>
        </a:p>
      </dsp:txBody>
      <dsp:txXfrm>
        <a:off x="3594" y="229666"/>
        <a:ext cx="1946002" cy="1167601"/>
      </dsp:txXfrm>
    </dsp:sp>
    <dsp:sp modelId="{CE062ED2-C15B-41B6-91EB-983E038FEBEC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Beginn und Dauer des Arbeitsverhältnisses</a:t>
          </a:r>
          <a:endParaRPr lang="en-US" sz="1400" kern="1200"/>
        </a:p>
      </dsp:txBody>
      <dsp:txXfrm>
        <a:off x="2144196" y="229666"/>
        <a:ext cx="1946002" cy="1167601"/>
      </dsp:txXfrm>
    </dsp:sp>
    <dsp:sp modelId="{9057451C-F000-4310-ACAA-E098AF7E5D8A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Art der Tätigkeit </a:t>
          </a:r>
          <a:endParaRPr lang="en-US" sz="1400" kern="1200" dirty="0"/>
        </a:p>
      </dsp:txBody>
      <dsp:txXfrm>
        <a:off x="4284798" y="229666"/>
        <a:ext cx="1946002" cy="1167601"/>
      </dsp:txXfrm>
    </dsp:sp>
    <dsp:sp modelId="{AD7FDB58-3A7C-4458-B29E-EA04BE693EDC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Vergütung/Entgelt: </a:t>
          </a:r>
          <a:br>
            <a:rPr lang="de-DE" sz="1400" kern="1200" dirty="0"/>
          </a:br>
          <a:r>
            <a:rPr lang="de-DE" sz="1400" kern="1200" dirty="0"/>
            <a:t>Höhe und Zusammensetzung</a:t>
          </a:r>
          <a:endParaRPr lang="en-US" sz="1400" kern="1200" dirty="0"/>
        </a:p>
      </dsp:txBody>
      <dsp:txXfrm>
        <a:off x="6425401" y="229666"/>
        <a:ext cx="1946002" cy="1167601"/>
      </dsp:txXfrm>
    </dsp:sp>
    <dsp:sp modelId="{DB2CDB58-7828-4A5D-AEB2-1103F020C603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Arbeitsort</a:t>
          </a:r>
          <a:endParaRPr lang="en-US" sz="1400" kern="1200" dirty="0"/>
        </a:p>
      </dsp:txBody>
      <dsp:txXfrm>
        <a:off x="8566003" y="229666"/>
        <a:ext cx="1946002" cy="1167601"/>
      </dsp:txXfrm>
    </dsp:sp>
    <dsp:sp modelId="{978077BD-12CB-4B13-80AB-875427D598F0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Probezeit</a:t>
          </a:r>
          <a:endParaRPr lang="en-US" sz="1400" kern="1200"/>
        </a:p>
      </dsp:txBody>
      <dsp:txXfrm>
        <a:off x="3594" y="1591868"/>
        <a:ext cx="1946002" cy="1167601"/>
      </dsp:txXfrm>
    </dsp:sp>
    <dsp:sp modelId="{AA23F5CB-C325-42AB-9D7A-CDC59424D40C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Kündigungsfristen</a:t>
          </a:r>
          <a:endParaRPr lang="en-US" sz="1400" kern="1200"/>
        </a:p>
      </dsp:txBody>
      <dsp:txXfrm>
        <a:off x="2144196" y="1591868"/>
        <a:ext cx="1946002" cy="1167601"/>
      </dsp:txXfrm>
    </dsp:sp>
    <dsp:sp modelId="{32F35AD3-C295-49B5-B546-0C0862DE2714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Regelungen zur Arbeitszeit</a:t>
          </a:r>
          <a:endParaRPr lang="en-US" sz="1400" kern="1200"/>
        </a:p>
      </dsp:txBody>
      <dsp:txXfrm>
        <a:off x="4284798" y="1591868"/>
        <a:ext cx="1946002" cy="1167601"/>
      </dsp:txXfrm>
    </dsp:sp>
    <dsp:sp modelId="{C673659F-C89C-46D8-A062-67B2FC629111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Urlaubsanspruch und -dauer, Krankheitsfall</a:t>
          </a:r>
          <a:endParaRPr lang="en-US" sz="1400" kern="1200"/>
        </a:p>
      </dsp:txBody>
      <dsp:txXfrm>
        <a:off x="6425401" y="1591868"/>
        <a:ext cx="1946002" cy="1167601"/>
      </dsp:txXfrm>
    </dsp:sp>
    <dsp:sp modelId="{62E4CD11-7717-44DA-B94C-A5BD0C21C84B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Sozialleistungen</a:t>
          </a:r>
          <a:endParaRPr lang="en-US" sz="1400" kern="1200"/>
        </a:p>
      </dsp:txBody>
      <dsp:txXfrm>
        <a:off x="8566003" y="1591868"/>
        <a:ext cx="1946002" cy="1167601"/>
      </dsp:txXfrm>
    </dsp:sp>
    <dsp:sp modelId="{262599B4-7F30-44EE-83EE-2289BA1B1C0A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Wettbewerbsverbote</a:t>
          </a:r>
          <a:endParaRPr lang="en-US" sz="1400" kern="1200"/>
        </a:p>
      </dsp:txBody>
      <dsp:txXfrm>
        <a:off x="2144196" y="2954069"/>
        <a:ext cx="1946002" cy="1167601"/>
      </dsp:txXfrm>
    </dsp:sp>
    <dsp:sp modelId="{B7F88C70-7B69-4978-AC3A-93D74634BB49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Erlaubte Nebentätigkeiten</a:t>
          </a:r>
          <a:endParaRPr lang="en-US" sz="1400" kern="1200"/>
        </a:p>
      </dsp:txBody>
      <dsp:txXfrm>
        <a:off x="4284798" y="2954069"/>
        <a:ext cx="1946002" cy="1167601"/>
      </dsp:txXfrm>
    </dsp:sp>
    <dsp:sp modelId="{583186BA-5E37-4261-BB3E-39642E3D7750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Hinweis auf Tarifverträge und Betriebsvereinbarungen</a:t>
          </a:r>
          <a:endParaRPr lang="en-US" sz="1400" kern="1200" dirty="0"/>
        </a:p>
      </dsp:txBody>
      <dsp:txXfrm>
        <a:off x="6425401" y="2954069"/>
        <a:ext cx="1946002" cy="1167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532B5-61B4-4529-97C9-C2E219863FF8}">
      <dsp:nvSpPr>
        <dsp:cNvPr id="0" name=""/>
        <dsp:cNvSpPr/>
      </dsp:nvSpPr>
      <dsp:spPr>
        <a:xfrm>
          <a:off x="0" y="3848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Formfrei</a:t>
          </a:r>
          <a:endParaRPr lang="en-US" sz="2700" kern="1200"/>
        </a:p>
      </dsp:txBody>
      <dsp:txXfrm>
        <a:off x="31613" y="70097"/>
        <a:ext cx="10452374" cy="584369"/>
      </dsp:txXfrm>
    </dsp:sp>
    <dsp:sp modelId="{FDA370EF-F693-43C7-BD6F-0E7C6DAA5AA4}">
      <dsp:nvSpPr>
        <dsp:cNvPr id="0" name=""/>
        <dsp:cNvSpPr/>
      </dsp:nvSpPr>
      <dsp:spPr>
        <a:xfrm>
          <a:off x="0" y="76383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Dauerschuldverhältnis</a:t>
          </a:r>
          <a:endParaRPr lang="en-US" sz="2700" kern="1200"/>
        </a:p>
      </dsp:txBody>
      <dsp:txXfrm>
        <a:off x="31613" y="795452"/>
        <a:ext cx="10452374" cy="584369"/>
      </dsp:txXfrm>
    </dsp:sp>
    <dsp:sp modelId="{F3833B7D-9168-428A-BC5D-EE37037E241C}">
      <dsp:nvSpPr>
        <dsp:cNvPr id="0" name=""/>
        <dsp:cNvSpPr/>
      </dsp:nvSpPr>
      <dsp:spPr>
        <a:xfrm>
          <a:off x="0" y="148919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Persönliche Arbeitspflicht</a:t>
          </a:r>
          <a:endParaRPr lang="en-US" sz="2700" kern="1200"/>
        </a:p>
      </dsp:txBody>
      <dsp:txXfrm>
        <a:off x="31613" y="1520807"/>
        <a:ext cx="10452374" cy="584369"/>
      </dsp:txXfrm>
    </dsp:sp>
    <dsp:sp modelId="{ED34E901-44A7-4BA4-85F2-0C0D5EBF1562}">
      <dsp:nvSpPr>
        <dsp:cNvPr id="0" name=""/>
        <dsp:cNvSpPr/>
      </dsp:nvSpPr>
      <dsp:spPr>
        <a:xfrm>
          <a:off x="0" y="221454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Arbeitnehmer sind wirtschaftlich abhängig</a:t>
          </a:r>
          <a:endParaRPr lang="en-US" sz="2700" kern="1200"/>
        </a:p>
      </dsp:txBody>
      <dsp:txXfrm>
        <a:off x="31613" y="2246162"/>
        <a:ext cx="10452374" cy="584369"/>
      </dsp:txXfrm>
    </dsp:sp>
    <dsp:sp modelId="{94AA2021-9379-41E1-93DE-B4DC5979D68F}">
      <dsp:nvSpPr>
        <dsp:cNvPr id="0" name=""/>
        <dsp:cNvSpPr/>
      </dsp:nvSpPr>
      <dsp:spPr>
        <a:xfrm>
          <a:off x="0" y="293990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Weisungsrecht des Arbeitgebers</a:t>
          </a:r>
          <a:endParaRPr lang="en-US" sz="2700" kern="1200"/>
        </a:p>
      </dsp:txBody>
      <dsp:txXfrm>
        <a:off x="31613" y="2971517"/>
        <a:ext cx="10452374" cy="584369"/>
      </dsp:txXfrm>
    </dsp:sp>
    <dsp:sp modelId="{65B7A832-D14C-484C-B5C1-98175E99E834}">
      <dsp:nvSpPr>
        <dsp:cNvPr id="0" name=""/>
        <dsp:cNvSpPr/>
      </dsp:nvSpPr>
      <dsp:spPr>
        <a:xfrm>
          <a:off x="0" y="366525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Arbeit mit Arbeitsmitteln, die der Arbeitgeber zur Verfügung stellt</a:t>
          </a:r>
          <a:endParaRPr lang="en-US" sz="2700" kern="1200"/>
        </a:p>
      </dsp:txBody>
      <dsp:txXfrm>
        <a:off x="31613" y="3696872"/>
        <a:ext cx="10452374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9912C-6B59-6B59-9842-5043FC77E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EB89FB-E60D-E577-F63F-6158A8561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F42285-1176-978C-C938-7A22A871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6AF-64BE-44A8-8F97-5C305D4F941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83357E-A722-66F5-6322-3FE91B14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E7715-C210-0710-84F0-5E26D9FE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7432-F2C7-4B14-960B-27989DD66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27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E2662-60D8-8E30-5EF7-FD2F6FA6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935843-0DAE-EAF1-CA43-0250E135C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73C787-C430-25E2-AF04-08813CBF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6AF-64BE-44A8-8F97-5C305D4F941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505AF7-9800-59FF-7DCE-4389BB67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AD91F-A78B-A262-24EF-854D8DBA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7432-F2C7-4B14-960B-27989DD66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53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327AEE-EB65-C4F7-D1A2-B8DF149B0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FC22FB-4636-1D02-7486-C70EBC6D8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538B40-8B4A-02E9-CF16-5E7C5F31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6AF-64BE-44A8-8F97-5C305D4F941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797AFA-919E-57EA-443E-055D5F04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9D869-1C4E-7477-93D8-3CDBFFD3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7432-F2C7-4B14-960B-27989DD66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36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6CDD6-22E9-D39C-AEB5-9AE361B0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F0261D-3E3F-987A-5FE6-7EAFBE88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3CFD0B-AECE-FDF8-406E-CD39EDEE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6AF-64BE-44A8-8F97-5C305D4F941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B860EB-4F27-269D-D268-8DA512C9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291292-1285-996C-2E44-90F268E6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7432-F2C7-4B14-960B-27989DD66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51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DCC7F-1437-EC06-2E90-8F70FD41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AAAA2-0387-6AC2-8F36-4DFA294E1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361423-43B0-FD35-788B-1997EE87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6AF-64BE-44A8-8F97-5C305D4F941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24D2B3-79BB-F079-A6B0-5726D5BE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8B6EBF-9B78-6FC3-A53F-7A9A0371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7432-F2C7-4B14-960B-27989DD66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61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19680-B10B-B2DB-14AA-BA0E9C3A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18C60D-9BCC-E6E4-BFB9-B395E21A3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270AC1-2CD0-A42F-946B-1BF896D50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87DBC4-3087-C32F-61DA-D95A742F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6AF-64BE-44A8-8F97-5C305D4F941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9C70C2-C52D-434C-8794-AFA7E23E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F5C80A-FCC9-A9D9-FE31-56BC1A42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7432-F2C7-4B14-960B-27989DD66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06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E3EF1-129C-0B3A-3557-D1E7CF95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D31395-2D2B-BB46-15F0-4467A16B0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44AE3-CBCA-8E21-B1DE-F7E6F26E9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21407C-F981-53F1-69C2-808D93AB6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AAB52F-C9A0-0D1B-E70E-58A419657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95EBBA-C467-EDD8-90E5-8AC9EE78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6AF-64BE-44A8-8F97-5C305D4F941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211A648-7849-F514-7B51-83EF2E35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7D2BB5-49AF-16ED-0E98-3981122D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7432-F2C7-4B14-960B-27989DD66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86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9E29B-B17A-8836-BC27-5265CD7E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D6C52B-2A94-EB1C-CC8A-16ACC61E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6AF-64BE-44A8-8F97-5C305D4F941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52E332-4E26-CB8C-5E99-D63D93C0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1771B8-C449-C397-60EB-5C1168AA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7432-F2C7-4B14-960B-27989DD66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30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10FC5B-BD2B-0CB4-2332-9487192E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6AF-64BE-44A8-8F97-5C305D4F941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6A5A79-632E-0DC5-D320-C8B16619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0C13A2-EC4A-3080-B205-BDC00A87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7432-F2C7-4B14-960B-27989DD66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25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EEDAC4-615E-5F70-EC5A-8FC41D58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CED850-A22B-8C1A-30A1-689CDF746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748CF3-05C2-6390-862E-9BDFAB4EA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581CF8-7AC6-BCCD-C0EA-D36E2A92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6AF-64BE-44A8-8F97-5C305D4F941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6CC733-7667-EC39-CAF6-EE5215EC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2D945B-4B2B-0B7C-89C2-09B631FF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7432-F2C7-4B14-960B-27989DD66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02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AB8D4-38B3-17B3-F707-A645258A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AF646C-03BE-9D57-9934-9C966946B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AE6B02-DFA4-15FA-D24A-59D750549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FFD809-4F0C-A2CC-32FF-A85F73FC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6AF-64BE-44A8-8F97-5C305D4F941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B1C756-5DF7-4500-DA3D-D039AEFB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9F8FEA-723A-5D0D-9C6F-1A0ABF84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7432-F2C7-4B14-960B-27989DD66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46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FCC094-9908-AB6F-FC11-00602A94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2828A8-CC08-776C-CC2C-17E56E8F1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CC1483-A55F-882C-BA16-E38BD31D2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056AF-64BE-44A8-8F97-5C305D4F941E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E7C30E-5B06-8B8C-A1EF-D16CF4DB4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6D58F5-831D-12D5-D6C2-430D45ECA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47432-F2C7-4B14-960B-27989DD66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98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ift, der über einer Unterschriftszeile platziert ist">
            <a:extLst>
              <a:ext uri="{FF2B5EF4-FFF2-40B4-BE49-F238E27FC236}">
                <a16:creationId xmlns:a16="http://schemas.microsoft.com/office/drawing/2014/main" id="{28F644F1-952E-137B-A6EB-4E9B48242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8824D1-C9E2-4BB3-D383-7EEA3B27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b="1"/>
              <a:t>Arbeitsvertrag</a:t>
            </a:r>
            <a:r>
              <a:rPr lang="de-DE" sz="4800"/>
              <a:t> </a:t>
            </a:r>
            <a:br>
              <a:rPr lang="de-DE" sz="4800"/>
            </a:br>
            <a:r>
              <a:rPr lang="de-DE" sz="4800"/>
              <a:t>Inhalte und Merkmale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8ACF5-F662-C5DA-7DC9-7747C11AF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Krenar, Oliver, Daniel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467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A98C5-A1FF-98FF-9D7D-AFE57672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Inhalte</a:t>
            </a:r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A84C71B5-2E73-6CE7-447B-F7CE25AC0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7029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995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524E5-DC11-DE6D-263D-30A4579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Merkmale</a:t>
            </a:r>
          </a:p>
        </p:txBody>
      </p:sp>
      <p:graphicFrame>
        <p:nvGraphicFramePr>
          <p:cNvPr id="23" name="Inhaltsplatzhalter 2">
            <a:extLst>
              <a:ext uri="{FF2B5EF4-FFF2-40B4-BE49-F238E27FC236}">
                <a16:creationId xmlns:a16="http://schemas.microsoft.com/office/drawing/2014/main" id="{C8E2CEF6-0DC9-61A8-1634-1EEEACEB7C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366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FD6732-B125-D3DD-05CF-6B673E68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862" y="323764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Danke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für die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Aufmerksamkeit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EB84CA1-BC6F-8B06-B29E-4E131EF6C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39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24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Arbeitsvertrag  Inhalte und Merkmale</vt:lpstr>
      <vt:lpstr>Inhalte</vt:lpstr>
      <vt:lpstr>Merkmale</vt:lpstr>
      <vt:lpstr>Danke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Arbeitsvertrag  Inhalte und Merkmale</dc:title>
  <dc:creator>Daniel Becker</dc:creator>
  <cp:lastModifiedBy>Daniel Becker</cp:lastModifiedBy>
  <cp:revision>1</cp:revision>
  <dcterms:created xsi:type="dcterms:W3CDTF">2023-03-09T09:02:39Z</dcterms:created>
  <dcterms:modified xsi:type="dcterms:W3CDTF">2023-03-09T09:35:18Z</dcterms:modified>
</cp:coreProperties>
</file>