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1990" autoAdjust="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"/>
            <a:t>A1: Erzeugen Sie 2 Testdatensätze in der Tabelle Artikel (AufGru=„Tes“)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"/>
            <a:t>A2: Ändern Sie die Artikelbezeichnung der Testdatensätze.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de" dirty="0"/>
            <a:t>A3: Löschen Sie die Testdatensätze.</a:t>
          </a:r>
        </a:p>
        <a:p>
          <a:pPr>
            <a:lnSpc>
              <a:spcPct val="100000"/>
            </a:lnSpc>
          </a:pPr>
          <a:r>
            <a:rPr lang="de" dirty="0"/>
            <a:t>HINWEIS: Immer zuerst mit Select Bedingung testen und dann auf Delete umschreiben!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B2FE9F61-DE0E-46C8-9535-C0465FC79E4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E002A84D-BB49-4013-85B4-91E90CA18419}" type="pres">
      <dgm:prSet presAssocID="{40FC4FFE-8987-4A26-B7F4-8A516F18ADAE}" presName="compNode" presStyleCnt="0"/>
      <dgm:spPr/>
    </dgm:pt>
    <dgm:pt modelId="{11DDE637-39CC-44EC-BC44-063360A57545}" type="pres">
      <dgm:prSet presAssocID="{40FC4FFE-8987-4A26-B7F4-8A516F18ADAE}" presName="bgRect" presStyleLbl="bgShp" presStyleIdx="0" presStyleCnt="3"/>
      <dgm:spPr/>
    </dgm:pt>
    <dgm:pt modelId="{25636D1C-FB95-4DA5-893D-CE30653E27F6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duktion"/>
        </a:ext>
      </dgm:extLst>
    </dgm:pt>
    <dgm:pt modelId="{AB9FF24B-E379-41FE-A074-63FAD3FD449E}" type="pres">
      <dgm:prSet presAssocID="{40FC4FFE-8987-4A26-B7F4-8A516F18ADAE}" presName="spaceRect" presStyleCnt="0"/>
      <dgm:spPr/>
    </dgm:pt>
    <dgm:pt modelId="{9CFC2839-B3FF-4EBC-8E6E-182070059D8C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0DE3F54D-CD9F-4EFF-90BC-84EF79854ECA}" type="pres">
      <dgm:prSet presAssocID="{5B62599A-5C9B-48E7-896E-EA782AC60C8B}" presName="sibTrans" presStyleCnt="0"/>
      <dgm:spPr/>
    </dgm:pt>
    <dgm:pt modelId="{2B6E8881-0157-404D-A2D3-FE83778D9C11}" type="pres">
      <dgm:prSet presAssocID="{49225C73-1633-42F1-AB3B-7CB183E5F8B8}" presName="compNode" presStyleCnt="0"/>
      <dgm:spPr/>
    </dgm:pt>
    <dgm:pt modelId="{07581FEA-5E9F-4A9F-A3AB-F96E71C0540B}" type="pres">
      <dgm:prSet presAssocID="{49225C73-1633-42F1-AB3B-7CB183E5F8B8}" presName="bgRect" presStyleLbl="bgShp" presStyleIdx="1" presStyleCnt="3"/>
      <dgm:spPr/>
    </dgm:pt>
    <dgm:pt modelId="{106FD4C0-98DD-41AF-A61F-A7E2FE5322F1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Übertragen"/>
        </a:ext>
      </dgm:extLst>
    </dgm:pt>
    <dgm:pt modelId="{8BECD863-C073-4FFE-840E-86B61BBA891A}" type="pres">
      <dgm:prSet presAssocID="{49225C73-1633-42F1-AB3B-7CB183E5F8B8}" presName="spaceRect" presStyleCnt="0"/>
      <dgm:spPr/>
    </dgm:pt>
    <dgm:pt modelId="{AFE50EB0-69F2-4CAE-AACF-F31346802228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9A5FD0AD-8843-45F8-98CB-B322AA0618EE}" type="pres">
      <dgm:prSet presAssocID="{9646853A-8964-4519-A5B1-0B7D18B2983D}" presName="sibTrans" presStyleCnt="0"/>
      <dgm:spPr/>
    </dgm:pt>
    <dgm:pt modelId="{662F6FFE-7A6D-46CF-85DE-09FFEEBC63C3}" type="pres">
      <dgm:prSet presAssocID="{1C383F32-22E8-4F62-A3E0-BDC3D5F48992}" presName="compNode" presStyleCnt="0"/>
      <dgm:spPr/>
    </dgm:pt>
    <dgm:pt modelId="{C4EAA389-3811-4196-B868-8AF11F3E576D}" type="pres">
      <dgm:prSet presAssocID="{1C383F32-22E8-4F62-A3E0-BDC3D5F48992}" presName="bgRect" presStyleLbl="bgShp" presStyleIdx="2" presStyleCnt="3"/>
      <dgm:spPr/>
    </dgm:pt>
    <dgm:pt modelId="{A3B158A4-8C36-4A8F-88AA-7713CF01E568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0B8EB93F-A4DF-446D-912E-470DF9135D51}" type="pres">
      <dgm:prSet presAssocID="{1C383F32-22E8-4F62-A3E0-BDC3D5F48992}" presName="spaceRect" presStyleCnt="0"/>
      <dgm:spPr/>
    </dgm:pt>
    <dgm:pt modelId="{BDC008B2-A50A-4E84-AC57-53B83FD59850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DF661761-B5C6-45E0-A847-362677BED2D5}" type="presOf" srcId="{1C383F32-22E8-4F62-A3E0-BDC3D5F48992}" destId="{BDC008B2-A50A-4E84-AC57-53B83FD59850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D067FF51-D2A7-473F-878D-7A8574326C3F}" type="presOf" srcId="{40FC4FFE-8987-4A26-B7F4-8A516F18ADAE}" destId="{9CFC2839-B3FF-4EBC-8E6E-182070059D8C}" srcOrd="0" destOrd="0" presId="urn:microsoft.com/office/officeart/2018/2/layout/IconVerticalSolid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C6A15783-CFAA-401D-B019-2364D95CA266}" type="presOf" srcId="{01A66772-F185-4D58-B8BB-E9370D7A7A2B}" destId="{B2FE9F61-DE0E-46C8-9535-C0465FC79E42}" srcOrd="0" destOrd="0" presId="urn:microsoft.com/office/officeart/2018/2/layout/IconVerticalSolidList"/>
    <dgm:cxn modelId="{169A1B8A-6850-4476-97D2-B39A3BAB1B40}" type="presOf" srcId="{49225C73-1633-42F1-AB3B-7CB183E5F8B8}" destId="{AFE50EB0-69F2-4CAE-AACF-F31346802228}" srcOrd="0" destOrd="0" presId="urn:microsoft.com/office/officeart/2018/2/layout/IconVerticalSolidList"/>
    <dgm:cxn modelId="{2673FB14-1A45-4C5D-A47D-EDF35E3BFBA3}" type="presParOf" srcId="{B2FE9F61-DE0E-46C8-9535-C0465FC79E42}" destId="{E002A84D-BB49-4013-85B4-91E90CA18419}" srcOrd="0" destOrd="0" presId="urn:microsoft.com/office/officeart/2018/2/layout/IconVerticalSolidList"/>
    <dgm:cxn modelId="{AE3A0C9E-882E-4129-ABB3-336F8BF899E0}" type="presParOf" srcId="{E002A84D-BB49-4013-85B4-91E90CA18419}" destId="{11DDE637-39CC-44EC-BC44-063360A57545}" srcOrd="0" destOrd="0" presId="urn:microsoft.com/office/officeart/2018/2/layout/IconVerticalSolidList"/>
    <dgm:cxn modelId="{67EB29EF-7546-4B7A-8D22-4045A590C126}" type="presParOf" srcId="{E002A84D-BB49-4013-85B4-91E90CA18419}" destId="{25636D1C-FB95-4DA5-893D-CE30653E27F6}" srcOrd="1" destOrd="0" presId="urn:microsoft.com/office/officeart/2018/2/layout/IconVerticalSolidList"/>
    <dgm:cxn modelId="{D8BDD8F5-26F1-486E-85A2-701B060C1E66}" type="presParOf" srcId="{E002A84D-BB49-4013-85B4-91E90CA18419}" destId="{AB9FF24B-E379-41FE-A074-63FAD3FD449E}" srcOrd="2" destOrd="0" presId="urn:microsoft.com/office/officeart/2018/2/layout/IconVerticalSolidList"/>
    <dgm:cxn modelId="{7CC4BA72-53EA-43C6-B05F-CDD7B41ECD6E}" type="presParOf" srcId="{E002A84D-BB49-4013-85B4-91E90CA18419}" destId="{9CFC2839-B3FF-4EBC-8E6E-182070059D8C}" srcOrd="3" destOrd="0" presId="urn:microsoft.com/office/officeart/2018/2/layout/IconVerticalSolidList"/>
    <dgm:cxn modelId="{6553ECA3-C234-4811-A7D3-22BE046DABEB}" type="presParOf" srcId="{B2FE9F61-DE0E-46C8-9535-C0465FC79E42}" destId="{0DE3F54D-CD9F-4EFF-90BC-84EF79854ECA}" srcOrd="1" destOrd="0" presId="urn:microsoft.com/office/officeart/2018/2/layout/IconVerticalSolidList"/>
    <dgm:cxn modelId="{6C8F180A-9C24-44FE-8238-A1DB448DF946}" type="presParOf" srcId="{B2FE9F61-DE0E-46C8-9535-C0465FC79E42}" destId="{2B6E8881-0157-404D-A2D3-FE83778D9C11}" srcOrd="2" destOrd="0" presId="urn:microsoft.com/office/officeart/2018/2/layout/IconVerticalSolidList"/>
    <dgm:cxn modelId="{B95481AB-7D99-48A4-B1A4-6614C554909A}" type="presParOf" srcId="{2B6E8881-0157-404D-A2D3-FE83778D9C11}" destId="{07581FEA-5E9F-4A9F-A3AB-F96E71C0540B}" srcOrd="0" destOrd="0" presId="urn:microsoft.com/office/officeart/2018/2/layout/IconVerticalSolidList"/>
    <dgm:cxn modelId="{523D64E4-CB8C-4600-8F35-BD6A990D4A1D}" type="presParOf" srcId="{2B6E8881-0157-404D-A2D3-FE83778D9C11}" destId="{106FD4C0-98DD-41AF-A61F-A7E2FE5322F1}" srcOrd="1" destOrd="0" presId="urn:microsoft.com/office/officeart/2018/2/layout/IconVerticalSolidList"/>
    <dgm:cxn modelId="{68E199D5-8315-4B5B-B4E5-1CB9085F3639}" type="presParOf" srcId="{2B6E8881-0157-404D-A2D3-FE83778D9C11}" destId="{8BECD863-C073-4FFE-840E-86B61BBA891A}" srcOrd="2" destOrd="0" presId="urn:microsoft.com/office/officeart/2018/2/layout/IconVerticalSolidList"/>
    <dgm:cxn modelId="{B26879F2-B560-4ACC-8C71-16BD53125305}" type="presParOf" srcId="{2B6E8881-0157-404D-A2D3-FE83778D9C11}" destId="{AFE50EB0-69F2-4CAE-AACF-F31346802228}" srcOrd="3" destOrd="0" presId="urn:microsoft.com/office/officeart/2018/2/layout/IconVerticalSolidList"/>
    <dgm:cxn modelId="{26B1C1D6-D0D7-4C9A-87D3-236D9EF84506}" type="presParOf" srcId="{B2FE9F61-DE0E-46C8-9535-C0465FC79E42}" destId="{9A5FD0AD-8843-45F8-98CB-B322AA0618EE}" srcOrd="3" destOrd="0" presId="urn:microsoft.com/office/officeart/2018/2/layout/IconVerticalSolidList"/>
    <dgm:cxn modelId="{1D8696F7-091F-4152-8C00-172080ADAA6C}" type="presParOf" srcId="{B2FE9F61-DE0E-46C8-9535-C0465FC79E42}" destId="{662F6FFE-7A6D-46CF-85DE-09FFEEBC63C3}" srcOrd="4" destOrd="0" presId="urn:microsoft.com/office/officeart/2018/2/layout/IconVerticalSolidList"/>
    <dgm:cxn modelId="{67967EC1-FDD7-4110-B1AE-00413E481550}" type="presParOf" srcId="{662F6FFE-7A6D-46CF-85DE-09FFEEBC63C3}" destId="{C4EAA389-3811-4196-B868-8AF11F3E576D}" srcOrd="0" destOrd="0" presId="urn:microsoft.com/office/officeart/2018/2/layout/IconVerticalSolidList"/>
    <dgm:cxn modelId="{A9526D1A-7F0A-4EB7-A59E-FEB16D01BB01}" type="presParOf" srcId="{662F6FFE-7A6D-46CF-85DE-09FFEEBC63C3}" destId="{A3B158A4-8C36-4A8F-88AA-7713CF01E568}" srcOrd="1" destOrd="0" presId="urn:microsoft.com/office/officeart/2018/2/layout/IconVerticalSolidList"/>
    <dgm:cxn modelId="{C7F6069A-4B42-43E7-A572-DCA82670B4BD}" type="presParOf" srcId="{662F6FFE-7A6D-46CF-85DE-09FFEEBC63C3}" destId="{0B8EB93F-A4DF-446D-912E-470DF9135D51}" srcOrd="2" destOrd="0" presId="urn:microsoft.com/office/officeart/2018/2/layout/IconVerticalSolidList"/>
    <dgm:cxn modelId="{A8285ABB-3245-4100-8372-4FE91BC97ED7}" type="presParOf" srcId="{662F6FFE-7A6D-46CF-85DE-09FFEEBC63C3}" destId="{BDC008B2-A50A-4E84-AC57-53B83FD598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DE637-39CC-44EC-BC44-063360A57545}">
      <dsp:nvSpPr>
        <dsp:cNvPr id="0" name=""/>
        <dsp:cNvSpPr/>
      </dsp:nvSpPr>
      <dsp:spPr>
        <a:xfrm>
          <a:off x="0" y="678"/>
          <a:ext cx="6858000" cy="1586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36D1C-FB95-4DA5-893D-CE30653E27F6}">
      <dsp:nvSpPr>
        <dsp:cNvPr id="0" name=""/>
        <dsp:cNvSpPr/>
      </dsp:nvSpPr>
      <dsp:spPr>
        <a:xfrm>
          <a:off x="480013" y="357712"/>
          <a:ext cx="872750" cy="872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2839-B3FF-4EBC-8E6E-182070059D8C}">
      <dsp:nvSpPr>
        <dsp:cNvPr id="0" name=""/>
        <dsp:cNvSpPr/>
      </dsp:nvSpPr>
      <dsp:spPr>
        <a:xfrm>
          <a:off x="1832777" y="678"/>
          <a:ext cx="5025222" cy="158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38" tIns="167938" rIns="167938" bIns="167938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1800" kern="1200"/>
            <a:t>A1: Erzeugen Sie 2 Testdatensätze in der Tabelle Artikel (AufGru=„Tes“)</a:t>
          </a:r>
        </a:p>
      </dsp:txBody>
      <dsp:txXfrm>
        <a:off x="1832777" y="678"/>
        <a:ext cx="5025222" cy="1586819"/>
      </dsp:txXfrm>
    </dsp:sp>
    <dsp:sp modelId="{07581FEA-5E9F-4A9F-A3AB-F96E71C0540B}">
      <dsp:nvSpPr>
        <dsp:cNvPr id="0" name=""/>
        <dsp:cNvSpPr/>
      </dsp:nvSpPr>
      <dsp:spPr>
        <a:xfrm>
          <a:off x="0" y="1984203"/>
          <a:ext cx="6858000" cy="1586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FD4C0-98DD-41AF-A61F-A7E2FE5322F1}">
      <dsp:nvSpPr>
        <dsp:cNvPr id="0" name=""/>
        <dsp:cNvSpPr/>
      </dsp:nvSpPr>
      <dsp:spPr>
        <a:xfrm>
          <a:off x="480013" y="2341237"/>
          <a:ext cx="872750" cy="872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50EB0-69F2-4CAE-AACF-F31346802228}">
      <dsp:nvSpPr>
        <dsp:cNvPr id="0" name=""/>
        <dsp:cNvSpPr/>
      </dsp:nvSpPr>
      <dsp:spPr>
        <a:xfrm>
          <a:off x="1832777" y="1984203"/>
          <a:ext cx="5025222" cy="158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38" tIns="167938" rIns="167938" bIns="167938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1800" kern="1200"/>
            <a:t>A2: Ändern Sie die Artikelbezeichnung der Testdatensätze.</a:t>
          </a:r>
        </a:p>
      </dsp:txBody>
      <dsp:txXfrm>
        <a:off x="1832777" y="1984203"/>
        <a:ext cx="5025222" cy="1586819"/>
      </dsp:txXfrm>
    </dsp:sp>
    <dsp:sp modelId="{C4EAA389-3811-4196-B868-8AF11F3E576D}">
      <dsp:nvSpPr>
        <dsp:cNvPr id="0" name=""/>
        <dsp:cNvSpPr/>
      </dsp:nvSpPr>
      <dsp:spPr>
        <a:xfrm>
          <a:off x="0" y="3967727"/>
          <a:ext cx="6858000" cy="15868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158A4-8C36-4A8F-88AA-7713CF01E568}">
      <dsp:nvSpPr>
        <dsp:cNvPr id="0" name=""/>
        <dsp:cNvSpPr/>
      </dsp:nvSpPr>
      <dsp:spPr>
        <a:xfrm>
          <a:off x="480013" y="4324762"/>
          <a:ext cx="872750" cy="872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008B2-A50A-4E84-AC57-53B83FD59850}">
      <dsp:nvSpPr>
        <dsp:cNvPr id="0" name=""/>
        <dsp:cNvSpPr/>
      </dsp:nvSpPr>
      <dsp:spPr>
        <a:xfrm>
          <a:off x="1832777" y="3967727"/>
          <a:ext cx="5025222" cy="1586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938" tIns="167938" rIns="167938" bIns="167938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1800" kern="1200" dirty="0"/>
            <a:t>A3: Löschen Sie die Testdatensätze.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" sz="1800" kern="1200" dirty="0"/>
            <a:t>HINWEIS: Immer zuerst mit Select Bedingung testen und dann auf Delete umschreiben!</a:t>
          </a:r>
        </a:p>
      </dsp:txBody>
      <dsp:txXfrm>
        <a:off x="1832777" y="3967727"/>
        <a:ext cx="5025222" cy="1586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22.06.2020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22.06.2020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2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EDB879-0FF8-49CA-8EC9-3EB4420C87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C816F89-4E5F-4AFE-9275-FE0179558875}" type="datetime1">
              <a:rPr lang="de-DE" smtClean="0"/>
              <a:t>22.06.2020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22.06.2020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22.06.2020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22.06.2020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22.06.2020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22.06.2020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22.06.2020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22.06.2020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22.06.2020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22.06.2020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22.06.2020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22.06.2020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22.06.2020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7" y="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257897"/>
          </a:xfrm>
        </p:spPr>
        <p:txBody>
          <a:bodyPr rtlCol="0">
            <a:normAutofit/>
          </a:bodyPr>
          <a:lstStyle/>
          <a:p>
            <a:pPr rtl="0"/>
            <a:r>
              <a:rPr lang="de-DE" sz="4400" dirty="0">
                <a:solidFill>
                  <a:schemeClr val="tx1"/>
                </a:solidFill>
              </a:rPr>
              <a:t>Sonstige DML-</a:t>
            </a:r>
            <a:r>
              <a:rPr lang="de-DE" sz="4400" dirty="0" err="1">
                <a:solidFill>
                  <a:schemeClr val="tx1"/>
                </a:solidFill>
              </a:rPr>
              <a:t>BeFEhle</a:t>
            </a:r>
            <a:endParaRPr lang="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78827"/>
            <a:ext cx="4775075" cy="1004070"/>
          </a:xfrm>
        </p:spPr>
        <p:txBody>
          <a:bodyPr rtlCol="0">
            <a:normAutofit lnSpcReduction="10000"/>
          </a:bodyPr>
          <a:lstStyle/>
          <a:p>
            <a:pPr rtl="0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Übungen –</a:t>
            </a:r>
          </a:p>
          <a:p>
            <a:pPr rtl="0">
              <a:spcAft>
                <a:spcPts val="600"/>
              </a:spcAft>
            </a:pPr>
            <a:r>
              <a:rPr lang="de-DE" dirty="0">
                <a:solidFill>
                  <a:schemeClr val="tx1"/>
                </a:solidFill>
              </a:rPr>
              <a:t>Basis: Arbeitsblätter mit Syntaxdiagrammen</a:t>
            </a:r>
            <a:endParaRPr lang="de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96E46C-E66A-4553-A5F7-D326915737EE}"/>
              </a:ext>
            </a:extLst>
          </p:cNvPr>
          <p:cNvSpPr/>
          <p:nvPr/>
        </p:nvSpPr>
        <p:spPr>
          <a:xfrm rot="2810203">
            <a:off x="-231627" y="4590508"/>
            <a:ext cx="35737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F. Burger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Aufgaben zu den sonstigen DML-Befehlen:</a:t>
            </a:r>
            <a:endParaRPr lang="d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46C2E77-4661-4081-82AC-CA7EAE04A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Bearbeiten</a:t>
            </a:r>
            <a:r>
              <a:rPr lang="en-US" dirty="0"/>
              <a:t> Sie die </a:t>
            </a:r>
            <a:r>
              <a:rPr lang="en-US" dirty="0" err="1"/>
              <a:t>neben-stehenden</a:t>
            </a:r>
            <a:r>
              <a:rPr lang="en-US" dirty="0"/>
              <a:t> </a:t>
            </a:r>
            <a:r>
              <a:rPr lang="en-US" dirty="0" err="1"/>
              <a:t>Aufgaben</a:t>
            </a:r>
            <a:r>
              <a:rPr lang="en-US" dirty="0"/>
              <a:t> A1-3. </a:t>
            </a:r>
            <a:r>
              <a:rPr lang="en-US" dirty="0" err="1"/>
              <a:t>Erstellen</a:t>
            </a:r>
            <a:r>
              <a:rPr lang="en-US" dirty="0"/>
              <a:t> Sie </a:t>
            </a:r>
            <a:r>
              <a:rPr lang="en-US" dirty="0" err="1"/>
              <a:t>jeweils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ABFRAGE!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manuell</a:t>
            </a:r>
            <a:r>
              <a:rPr lang="en-US" dirty="0"/>
              <a:t> in </a:t>
            </a:r>
            <a:r>
              <a:rPr lang="en-US" dirty="0" err="1"/>
              <a:t>Tabelle</a:t>
            </a:r>
            <a:r>
              <a:rPr lang="en-US" dirty="0"/>
              <a:t>) </a:t>
            </a:r>
          </a:p>
          <a:p>
            <a:r>
              <a:rPr lang="en-US" dirty="0" err="1"/>
              <a:t>Üben</a:t>
            </a:r>
            <a:r>
              <a:rPr lang="en-US" dirty="0"/>
              <a:t> Sie </a:t>
            </a:r>
            <a:r>
              <a:rPr lang="en-US" dirty="0" err="1"/>
              <a:t>selbständig</a:t>
            </a:r>
            <a:r>
              <a:rPr lang="en-US" dirty="0"/>
              <a:t> das </a:t>
            </a:r>
            <a:r>
              <a:rPr lang="en-US" dirty="0" err="1"/>
              <a:t>Erlernte</a:t>
            </a:r>
            <a:r>
              <a:rPr lang="en-US" dirty="0"/>
              <a:t> an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Beispielen</a:t>
            </a:r>
            <a:r>
              <a:rPr lang="en-US" dirty="0"/>
              <a:t>.</a:t>
            </a:r>
          </a:p>
          <a:p>
            <a:r>
              <a:rPr lang="en-US" dirty="0" err="1"/>
              <a:t>Testen</a:t>
            </a:r>
            <a:r>
              <a:rPr lang="en-US" dirty="0"/>
              <a:t> Sie den Transfer auf </a:t>
            </a:r>
            <a:r>
              <a:rPr lang="en-US" dirty="0" err="1"/>
              <a:t>anderen</a:t>
            </a:r>
            <a:r>
              <a:rPr lang="en-US" dirty="0"/>
              <a:t> DB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OnlineSQL</a:t>
            </a:r>
            <a:r>
              <a:rPr lang="en-US" dirty="0"/>
              <a:t>-Tutorial </a:t>
            </a:r>
            <a:r>
              <a:rPr lang="en-US" dirty="0" err="1"/>
              <a:t>Lektion</a:t>
            </a:r>
            <a:r>
              <a:rPr lang="en-US" dirty="0"/>
              <a:t> 3,</a:t>
            </a:r>
          </a:p>
          <a:p>
            <a:r>
              <a:rPr lang="en-US" dirty="0"/>
              <a:t>https://luo-darmstadt.de/sqltutorial/</a:t>
            </a: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9961EB63-65C5-4F36-89A6-6C1F0B98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0BED7F17-BB87-4D21-B0B9-FC3CEC7BA3BA}" type="datetime1">
              <a:rPr lang="de-DE" smtClean="0"/>
              <a:pPr rtl="0">
                <a:spcAft>
                  <a:spcPts val="600"/>
                </a:spcAft>
              </a:pPr>
              <a:t>22.06.2020</a:t>
            </a:fld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374787"/>
              </p:ext>
            </p:extLst>
          </p:nvPr>
        </p:nvGraphicFramePr>
        <p:xfrm>
          <a:off x="685800" y="609600"/>
          <a:ext cx="6858000" cy="5555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Garamond</vt:lpstr>
      <vt:lpstr>SavonVTI</vt:lpstr>
      <vt:lpstr>Sonstige DML-BeFEhle</vt:lpstr>
      <vt:lpstr>Aufgaben zu den sonstigen DML-Befehlen: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2020-06-22T06:17:30Z</dcterms:created>
  <dcterms:modified xsi:type="dcterms:W3CDTF">2020-06-22T06:39:07Z</dcterms:modified>
</cp:coreProperties>
</file>