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64350" cy="9996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EB24A4-0A42-4AEF-9DEA-35EA1DD3ACF0}" type="doc">
      <dgm:prSet loTypeId="urn:microsoft.com/office/officeart/2005/8/layout/lProcess2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32DDCB61-2947-4D19-A0CF-33574FE7E2EF}">
      <dgm:prSet phldrT="[Text]" custT="1"/>
      <dgm:spPr/>
      <dgm:t>
        <a:bodyPr/>
        <a:lstStyle/>
        <a:p>
          <a:r>
            <a:rPr lang="de-DE" sz="1600" b="1" dirty="0" smtClean="0"/>
            <a:t>Anordnung der Betriebsmittel</a:t>
          </a:r>
        </a:p>
        <a:p>
          <a:r>
            <a:rPr lang="de-DE" sz="1600" dirty="0" smtClean="0"/>
            <a:t>(Organisationstypen der Fertigung)</a:t>
          </a:r>
          <a:endParaRPr lang="de-DE" sz="1600" dirty="0"/>
        </a:p>
      </dgm:t>
    </dgm:pt>
    <dgm:pt modelId="{009BAE50-368B-4457-BAD3-5E69CD411B3D}" type="parTrans" cxnId="{D3E5CC89-DAC0-47EA-8208-D63FB80B27E2}">
      <dgm:prSet/>
      <dgm:spPr/>
      <dgm:t>
        <a:bodyPr/>
        <a:lstStyle/>
        <a:p>
          <a:endParaRPr lang="de-DE" sz="1600"/>
        </a:p>
      </dgm:t>
    </dgm:pt>
    <dgm:pt modelId="{A3B7F38D-332F-472B-81A6-4F4EE5D0BE45}" type="sibTrans" cxnId="{D3E5CC89-DAC0-47EA-8208-D63FB80B27E2}">
      <dgm:prSet/>
      <dgm:spPr/>
      <dgm:t>
        <a:bodyPr/>
        <a:lstStyle/>
        <a:p>
          <a:endParaRPr lang="de-DE" sz="1600"/>
        </a:p>
      </dgm:t>
    </dgm:pt>
    <dgm:pt modelId="{0FDED586-D5B0-4C07-8D85-89070B4C267D}">
      <dgm:prSet phldrT="[Text]" custT="1"/>
      <dgm:spPr/>
      <dgm:t>
        <a:bodyPr/>
        <a:lstStyle/>
        <a:p>
          <a:pPr algn="l"/>
          <a:r>
            <a:rPr lang="de-DE" sz="1600" dirty="0" smtClean="0"/>
            <a:t> Werkstattfertigung</a:t>
          </a:r>
          <a:br>
            <a:rPr lang="de-DE" sz="1600" dirty="0" smtClean="0"/>
          </a:br>
          <a:endParaRPr lang="de-DE" sz="1600" dirty="0"/>
        </a:p>
      </dgm:t>
    </dgm:pt>
    <dgm:pt modelId="{E4EB3B88-44E8-40FE-8A7E-AFF7EC91EE57}" type="parTrans" cxnId="{AE62F0A3-9EE4-41EB-81F1-8D292AB7D6C1}">
      <dgm:prSet/>
      <dgm:spPr/>
      <dgm:t>
        <a:bodyPr/>
        <a:lstStyle/>
        <a:p>
          <a:endParaRPr lang="de-DE" sz="1600"/>
        </a:p>
      </dgm:t>
    </dgm:pt>
    <dgm:pt modelId="{D91CE863-7F34-4987-9470-127BECB267DA}" type="sibTrans" cxnId="{AE62F0A3-9EE4-41EB-81F1-8D292AB7D6C1}">
      <dgm:prSet/>
      <dgm:spPr/>
      <dgm:t>
        <a:bodyPr/>
        <a:lstStyle/>
        <a:p>
          <a:endParaRPr lang="de-DE" sz="1600"/>
        </a:p>
      </dgm:t>
    </dgm:pt>
    <dgm:pt modelId="{0E1B77B3-F77B-4FE4-83D7-9BEEF4F11496}">
      <dgm:prSet phldrT="[Text]" custT="1"/>
      <dgm:spPr/>
      <dgm:t>
        <a:bodyPr/>
        <a:lstStyle/>
        <a:p>
          <a:r>
            <a:rPr lang="de-DE" sz="1600" dirty="0" smtClean="0"/>
            <a:t>Nach dem Flussprinzip:</a:t>
          </a:r>
          <a:endParaRPr lang="de-DE" sz="1600" dirty="0"/>
        </a:p>
      </dgm:t>
    </dgm:pt>
    <dgm:pt modelId="{81CDF907-F944-45C2-860A-379453CDCFDE}" type="parTrans" cxnId="{675B4C55-7479-4D13-8D6F-9155639281E6}">
      <dgm:prSet/>
      <dgm:spPr/>
      <dgm:t>
        <a:bodyPr/>
        <a:lstStyle/>
        <a:p>
          <a:endParaRPr lang="de-DE" sz="1600"/>
        </a:p>
      </dgm:t>
    </dgm:pt>
    <dgm:pt modelId="{EF9AEA89-ABB9-4051-8140-5C9624662A3E}" type="sibTrans" cxnId="{675B4C55-7479-4D13-8D6F-9155639281E6}">
      <dgm:prSet/>
      <dgm:spPr/>
      <dgm:t>
        <a:bodyPr/>
        <a:lstStyle/>
        <a:p>
          <a:endParaRPr lang="de-DE" sz="1600"/>
        </a:p>
      </dgm:t>
    </dgm:pt>
    <dgm:pt modelId="{35D38B10-B0B6-42CC-9DC7-BC81D28E8D15}">
      <dgm:prSet phldrT="[Text]" custT="1"/>
      <dgm:spPr/>
      <dgm:t>
        <a:bodyPr/>
        <a:lstStyle/>
        <a:p>
          <a:pPr algn="ctr"/>
          <a:r>
            <a:rPr lang="de-DE" sz="1600" b="1" dirty="0" smtClean="0"/>
            <a:t>Menge gleicher Erzeugnisse</a:t>
          </a:r>
        </a:p>
        <a:p>
          <a:pPr algn="ctr"/>
          <a:r>
            <a:rPr lang="de-DE" sz="1600" dirty="0" smtClean="0"/>
            <a:t>(Fertigungstypen)</a:t>
          </a:r>
          <a:endParaRPr lang="de-DE" sz="1600" dirty="0"/>
        </a:p>
      </dgm:t>
    </dgm:pt>
    <dgm:pt modelId="{D02310F7-83F5-41D4-9D94-48A95959C48B}" type="parTrans" cxnId="{979FF0C4-64E0-4E81-893E-4704374E48AB}">
      <dgm:prSet/>
      <dgm:spPr/>
      <dgm:t>
        <a:bodyPr/>
        <a:lstStyle/>
        <a:p>
          <a:endParaRPr lang="de-DE" sz="1600"/>
        </a:p>
      </dgm:t>
    </dgm:pt>
    <dgm:pt modelId="{C4A1DC88-8978-4E29-A5CF-56D139021535}" type="sibTrans" cxnId="{979FF0C4-64E0-4E81-893E-4704374E48AB}">
      <dgm:prSet/>
      <dgm:spPr/>
      <dgm:t>
        <a:bodyPr/>
        <a:lstStyle/>
        <a:p>
          <a:endParaRPr lang="de-DE" sz="1600"/>
        </a:p>
      </dgm:t>
    </dgm:pt>
    <dgm:pt modelId="{C7578463-3524-414D-A72C-08951DB24383}">
      <dgm:prSet phldrT="[Text]" custT="1"/>
      <dgm:spPr/>
      <dgm:t>
        <a:bodyPr/>
        <a:lstStyle/>
        <a:p>
          <a:pPr algn="l"/>
          <a:r>
            <a:rPr lang="de-DE" sz="1600" dirty="0" smtClean="0"/>
            <a:t>Einzelfertigung</a:t>
          </a:r>
          <a:br>
            <a:rPr lang="de-DE" sz="1600" dirty="0" smtClean="0"/>
          </a:br>
          <a:endParaRPr lang="de-DE" sz="1600" dirty="0"/>
        </a:p>
      </dgm:t>
    </dgm:pt>
    <dgm:pt modelId="{81585B59-8E45-4393-B9FD-C187CF8AFEE7}" type="parTrans" cxnId="{7E27B8C9-4BEC-41AB-8E8F-512F2EEE22E1}">
      <dgm:prSet/>
      <dgm:spPr/>
      <dgm:t>
        <a:bodyPr/>
        <a:lstStyle/>
        <a:p>
          <a:endParaRPr lang="de-DE" sz="1600"/>
        </a:p>
      </dgm:t>
    </dgm:pt>
    <dgm:pt modelId="{3A87E053-954B-4D9E-9E75-522FA1001138}" type="sibTrans" cxnId="{7E27B8C9-4BEC-41AB-8E8F-512F2EEE22E1}">
      <dgm:prSet/>
      <dgm:spPr/>
      <dgm:t>
        <a:bodyPr/>
        <a:lstStyle/>
        <a:p>
          <a:endParaRPr lang="de-DE" sz="1600"/>
        </a:p>
      </dgm:t>
    </dgm:pt>
    <dgm:pt modelId="{50A172AD-C2CF-4A43-B312-96094F6046BB}">
      <dgm:prSet phldrT="[Text]" custT="1"/>
      <dgm:spPr/>
      <dgm:t>
        <a:bodyPr/>
        <a:lstStyle/>
        <a:p>
          <a:pPr algn="l"/>
          <a:r>
            <a:rPr lang="de-DE" sz="1600" dirty="0" smtClean="0"/>
            <a:t>Serienfertigung</a:t>
          </a:r>
          <a:br>
            <a:rPr lang="de-DE" sz="1600" dirty="0" smtClean="0"/>
          </a:br>
          <a:endParaRPr lang="de-DE" sz="1600" dirty="0"/>
        </a:p>
      </dgm:t>
    </dgm:pt>
    <dgm:pt modelId="{305AF2CA-BAC7-4FE1-BD6F-530B5EF52C69}" type="parTrans" cxnId="{3EB627A9-BA5B-4F34-9CE1-13E3BA4255DF}">
      <dgm:prSet/>
      <dgm:spPr/>
      <dgm:t>
        <a:bodyPr/>
        <a:lstStyle/>
        <a:p>
          <a:endParaRPr lang="de-DE" sz="1600"/>
        </a:p>
      </dgm:t>
    </dgm:pt>
    <dgm:pt modelId="{C4CF748B-03CD-4680-9DF9-32F7EB3BE86C}" type="sibTrans" cxnId="{3EB627A9-BA5B-4F34-9CE1-13E3BA4255DF}">
      <dgm:prSet/>
      <dgm:spPr/>
      <dgm:t>
        <a:bodyPr/>
        <a:lstStyle/>
        <a:p>
          <a:endParaRPr lang="de-DE" sz="1600"/>
        </a:p>
      </dgm:t>
    </dgm:pt>
    <dgm:pt modelId="{2C99675F-3D61-43D2-BE42-73F93351D5A2}">
      <dgm:prSet phldrT="[Text]" custT="1"/>
      <dgm:spPr/>
      <dgm:t>
        <a:bodyPr/>
        <a:lstStyle/>
        <a:p>
          <a:pPr algn="l"/>
          <a:r>
            <a:rPr lang="de-DE" sz="1600" dirty="0" smtClean="0"/>
            <a:t>Gruppen-/Inselfertigung</a:t>
          </a:r>
          <a:br>
            <a:rPr lang="de-DE" sz="1600" dirty="0" smtClean="0"/>
          </a:br>
          <a:endParaRPr lang="de-DE" sz="1600" dirty="0"/>
        </a:p>
      </dgm:t>
    </dgm:pt>
    <dgm:pt modelId="{CD27CE92-CCD8-4756-AFA5-9F4E66BE50B4}" type="parTrans" cxnId="{EBB841C1-09BB-48D7-B65F-C6C18F8B4233}">
      <dgm:prSet/>
      <dgm:spPr/>
      <dgm:t>
        <a:bodyPr/>
        <a:lstStyle/>
        <a:p>
          <a:endParaRPr lang="de-DE" sz="1600"/>
        </a:p>
      </dgm:t>
    </dgm:pt>
    <dgm:pt modelId="{1AA8DD53-6609-4ECA-97A4-6AA782E6D745}" type="sibTrans" cxnId="{EBB841C1-09BB-48D7-B65F-C6C18F8B4233}">
      <dgm:prSet/>
      <dgm:spPr/>
      <dgm:t>
        <a:bodyPr/>
        <a:lstStyle/>
        <a:p>
          <a:endParaRPr lang="de-DE" sz="1600"/>
        </a:p>
      </dgm:t>
    </dgm:pt>
    <dgm:pt modelId="{B165F886-396E-46D2-92A7-F52FBD83B125}">
      <dgm:prSet phldrT="[Text]" custT="1"/>
      <dgm:spPr/>
      <dgm:t>
        <a:bodyPr/>
        <a:lstStyle/>
        <a:p>
          <a:r>
            <a:rPr lang="de-DE" sz="1600" dirty="0" smtClean="0"/>
            <a:t> Reihenfertigung</a:t>
          </a:r>
          <a:br>
            <a:rPr lang="de-DE" sz="1600" dirty="0" smtClean="0"/>
          </a:br>
          <a:endParaRPr lang="de-DE" sz="1600" dirty="0"/>
        </a:p>
      </dgm:t>
    </dgm:pt>
    <dgm:pt modelId="{45041F72-EEA7-45CE-9BDD-E236683B20C1}" type="parTrans" cxnId="{2646BA56-8BB6-4253-81E4-531668117AAA}">
      <dgm:prSet/>
      <dgm:spPr/>
      <dgm:t>
        <a:bodyPr/>
        <a:lstStyle/>
        <a:p>
          <a:endParaRPr lang="de-DE" sz="1600"/>
        </a:p>
      </dgm:t>
    </dgm:pt>
    <dgm:pt modelId="{E25CD4D2-808F-485E-BAFA-2BA83A7B851C}" type="sibTrans" cxnId="{2646BA56-8BB6-4253-81E4-531668117AAA}">
      <dgm:prSet/>
      <dgm:spPr/>
      <dgm:t>
        <a:bodyPr/>
        <a:lstStyle/>
        <a:p>
          <a:endParaRPr lang="de-DE" sz="1600"/>
        </a:p>
      </dgm:t>
    </dgm:pt>
    <dgm:pt modelId="{82602BE9-99A2-4936-93AD-57270D5551A8}">
      <dgm:prSet phldrT="[Text]" custT="1"/>
      <dgm:spPr/>
      <dgm:t>
        <a:bodyPr/>
        <a:lstStyle/>
        <a:p>
          <a:r>
            <a:rPr lang="de-DE" sz="1600" dirty="0" smtClean="0"/>
            <a:t> Fließfertigung</a:t>
          </a:r>
          <a:br>
            <a:rPr lang="de-DE" sz="1600" dirty="0" smtClean="0"/>
          </a:br>
          <a:r>
            <a:rPr lang="de-DE" sz="1600" dirty="0" smtClean="0"/>
            <a:t/>
          </a:r>
          <a:br>
            <a:rPr lang="de-DE" sz="1600" dirty="0" smtClean="0"/>
          </a:br>
          <a:r>
            <a:rPr lang="de-DE" sz="1600" dirty="0" smtClean="0"/>
            <a:t/>
          </a:r>
          <a:br>
            <a:rPr lang="de-DE" sz="1600" dirty="0" smtClean="0"/>
          </a:br>
          <a:endParaRPr lang="de-DE" sz="1600" dirty="0"/>
        </a:p>
      </dgm:t>
    </dgm:pt>
    <dgm:pt modelId="{BE7B3F28-0F61-44BF-AC45-DFA041EC4C00}" type="parTrans" cxnId="{08D39F56-3274-48CA-B04B-7B82A68FDA12}">
      <dgm:prSet/>
      <dgm:spPr/>
      <dgm:t>
        <a:bodyPr/>
        <a:lstStyle/>
        <a:p>
          <a:endParaRPr lang="de-DE" sz="1600"/>
        </a:p>
      </dgm:t>
    </dgm:pt>
    <dgm:pt modelId="{E0EB3974-4F77-4E07-AA6F-CC778634F830}" type="sibTrans" cxnId="{08D39F56-3274-48CA-B04B-7B82A68FDA12}">
      <dgm:prSet/>
      <dgm:spPr/>
      <dgm:t>
        <a:bodyPr/>
        <a:lstStyle/>
        <a:p>
          <a:endParaRPr lang="de-DE" sz="1600"/>
        </a:p>
      </dgm:t>
    </dgm:pt>
    <dgm:pt modelId="{9373C55E-550A-429C-8C8C-A4AC7628D19C}">
      <dgm:prSet phldrT="[Text]" custT="1"/>
      <dgm:spPr/>
      <dgm:t>
        <a:bodyPr/>
        <a:lstStyle/>
        <a:p>
          <a:r>
            <a:rPr lang="de-DE" sz="1600" dirty="0" smtClean="0"/>
            <a:t>Gruppenfertigung</a:t>
          </a:r>
          <a:br>
            <a:rPr lang="de-DE" sz="1600" dirty="0" smtClean="0"/>
          </a:br>
          <a:endParaRPr lang="de-DE" sz="1600" dirty="0"/>
        </a:p>
      </dgm:t>
    </dgm:pt>
    <dgm:pt modelId="{FAE18C77-5122-4BFF-856C-4DA186FE61DA}" type="parTrans" cxnId="{562888C4-CD57-4D19-BC9E-F44BDA3B82EE}">
      <dgm:prSet/>
      <dgm:spPr/>
      <dgm:t>
        <a:bodyPr/>
        <a:lstStyle/>
        <a:p>
          <a:endParaRPr lang="de-DE" sz="1600"/>
        </a:p>
      </dgm:t>
    </dgm:pt>
    <dgm:pt modelId="{7C814B30-54A2-43EB-B1B0-BD7F271AFCAC}" type="sibTrans" cxnId="{562888C4-CD57-4D19-BC9E-F44BDA3B82EE}">
      <dgm:prSet/>
      <dgm:spPr/>
      <dgm:t>
        <a:bodyPr/>
        <a:lstStyle/>
        <a:p>
          <a:endParaRPr lang="de-DE" sz="1600"/>
        </a:p>
      </dgm:t>
    </dgm:pt>
    <dgm:pt modelId="{CCFE0A0A-A042-474C-94D0-16E6E500FF73}">
      <dgm:prSet phldrT="[Text]" custT="1"/>
      <dgm:spPr/>
      <dgm:t>
        <a:bodyPr/>
        <a:lstStyle/>
        <a:p>
          <a:pPr algn="l"/>
          <a:r>
            <a:rPr lang="de-DE" sz="1600" dirty="0" smtClean="0"/>
            <a:t> Baustellenfertigung</a:t>
          </a:r>
          <a:endParaRPr lang="de-DE" sz="1600" dirty="0"/>
        </a:p>
      </dgm:t>
    </dgm:pt>
    <dgm:pt modelId="{E817E1A0-5890-48E6-854E-D95C533C86E3}" type="parTrans" cxnId="{4BC70C95-0C0A-4448-8245-2FF8A330D7F3}">
      <dgm:prSet/>
      <dgm:spPr/>
      <dgm:t>
        <a:bodyPr/>
        <a:lstStyle/>
        <a:p>
          <a:endParaRPr lang="de-DE" sz="1600"/>
        </a:p>
      </dgm:t>
    </dgm:pt>
    <dgm:pt modelId="{77DF32B5-6DBF-4B61-A18A-2A2119A1E9AE}" type="sibTrans" cxnId="{4BC70C95-0C0A-4448-8245-2FF8A330D7F3}">
      <dgm:prSet/>
      <dgm:spPr/>
      <dgm:t>
        <a:bodyPr/>
        <a:lstStyle/>
        <a:p>
          <a:endParaRPr lang="de-DE" sz="1600"/>
        </a:p>
      </dgm:t>
    </dgm:pt>
    <dgm:pt modelId="{74E4F552-C6AE-4C62-AC1D-44E60AAD4210}">
      <dgm:prSet phldrT="[Text]" custT="1"/>
      <dgm:spPr/>
      <dgm:t>
        <a:bodyPr/>
        <a:lstStyle/>
        <a:p>
          <a:pPr algn="l"/>
          <a:r>
            <a:rPr lang="de-DE" sz="1600" dirty="0" smtClean="0"/>
            <a:t>Sortenfertigung</a:t>
          </a:r>
          <a:br>
            <a:rPr lang="de-DE" sz="1600" dirty="0" smtClean="0"/>
          </a:br>
          <a:endParaRPr lang="de-DE" sz="1600" dirty="0"/>
        </a:p>
      </dgm:t>
    </dgm:pt>
    <dgm:pt modelId="{696C3EEC-E4F3-48BB-B860-EA7EA7745C22}" type="parTrans" cxnId="{885A0B0E-DD8E-46AA-8C7E-655E21C645C1}">
      <dgm:prSet/>
      <dgm:spPr/>
      <dgm:t>
        <a:bodyPr/>
        <a:lstStyle/>
        <a:p>
          <a:endParaRPr lang="de-DE" sz="1600"/>
        </a:p>
      </dgm:t>
    </dgm:pt>
    <dgm:pt modelId="{010C2ADD-555D-4855-B425-5CFEE5243B11}" type="sibTrans" cxnId="{885A0B0E-DD8E-46AA-8C7E-655E21C645C1}">
      <dgm:prSet/>
      <dgm:spPr/>
      <dgm:t>
        <a:bodyPr/>
        <a:lstStyle/>
        <a:p>
          <a:endParaRPr lang="de-DE" sz="1600"/>
        </a:p>
      </dgm:t>
    </dgm:pt>
    <dgm:pt modelId="{DA13025F-A289-4A49-ADAA-CA3E7A32FFDC}">
      <dgm:prSet phldrT="[Text]" custT="1"/>
      <dgm:spPr/>
      <dgm:t>
        <a:bodyPr/>
        <a:lstStyle/>
        <a:p>
          <a:pPr algn="l"/>
          <a:r>
            <a:rPr lang="de-DE" sz="1600" dirty="0" smtClean="0"/>
            <a:t>Massenfertigung</a:t>
          </a:r>
          <a:br>
            <a:rPr lang="de-DE" sz="1600" dirty="0" smtClean="0"/>
          </a:br>
          <a:endParaRPr lang="de-DE" sz="1600" dirty="0"/>
        </a:p>
      </dgm:t>
    </dgm:pt>
    <dgm:pt modelId="{5EE1F043-DEFE-4E7B-8F16-549366BB125E}" type="parTrans" cxnId="{57236CF2-4595-4752-801B-179AD6676069}">
      <dgm:prSet/>
      <dgm:spPr/>
      <dgm:t>
        <a:bodyPr/>
        <a:lstStyle/>
        <a:p>
          <a:endParaRPr lang="de-DE" sz="1600"/>
        </a:p>
      </dgm:t>
    </dgm:pt>
    <dgm:pt modelId="{E2CAC269-8B66-4493-A20F-3F3315354439}" type="sibTrans" cxnId="{57236CF2-4595-4752-801B-179AD6676069}">
      <dgm:prSet/>
      <dgm:spPr/>
      <dgm:t>
        <a:bodyPr/>
        <a:lstStyle/>
        <a:p>
          <a:endParaRPr lang="de-DE" sz="1600"/>
        </a:p>
      </dgm:t>
    </dgm:pt>
    <dgm:pt modelId="{EF1968B4-295A-4B76-A844-FE478DB7CA08}">
      <dgm:prSet phldrT="[Text]" custT="1"/>
      <dgm:spPr/>
      <dgm:t>
        <a:bodyPr/>
        <a:lstStyle/>
        <a:p>
          <a:pPr algn="l"/>
          <a:r>
            <a:rPr lang="de-DE" sz="1600" dirty="0" smtClean="0"/>
            <a:t>Kuppelproduktion</a:t>
          </a:r>
          <a:r>
            <a:rPr lang="de-DE" sz="1800" dirty="0" smtClean="0"/>
            <a:t/>
          </a:r>
          <a:br>
            <a:rPr lang="de-DE" sz="1800" dirty="0" smtClean="0"/>
          </a:br>
          <a:endParaRPr lang="de-DE" sz="1800" dirty="0"/>
        </a:p>
      </dgm:t>
    </dgm:pt>
    <dgm:pt modelId="{6A14C4D8-0A7B-4E11-BC89-ED8DD84043E8}" type="parTrans" cxnId="{863F0799-8AED-46D2-8814-6D55B8D89AAF}">
      <dgm:prSet/>
      <dgm:spPr/>
      <dgm:t>
        <a:bodyPr/>
        <a:lstStyle/>
        <a:p>
          <a:endParaRPr lang="de-DE"/>
        </a:p>
      </dgm:t>
    </dgm:pt>
    <dgm:pt modelId="{350F80FB-9330-47E7-9387-86B50C3F43E2}" type="sibTrans" cxnId="{863F0799-8AED-46D2-8814-6D55B8D89AAF}">
      <dgm:prSet/>
      <dgm:spPr/>
      <dgm:t>
        <a:bodyPr/>
        <a:lstStyle/>
        <a:p>
          <a:endParaRPr lang="de-DE"/>
        </a:p>
      </dgm:t>
    </dgm:pt>
    <dgm:pt modelId="{04B5D8D2-C39A-4539-89B3-8A7BCD3DFA91}" type="pres">
      <dgm:prSet presAssocID="{8BEB24A4-0A42-4AEF-9DEA-35EA1DD3ACF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B55556F-E156-4947-A9C2-C1ECD06CE611}" type="pres">
      <dgm:prSet presAssocID="{32DDCB61-2947-4D19-A0CF-33574FE7E2EF}" presName="compNode" presStyleCnt="0"/>
      <dgm:spPr/>
    </dgm:pt>
    <dgm:pt modelId="{7FD12380-976A-435D-B5C0-23247908A78E}" type="pres">
      <dgm:prSet presAssocID="{32DDCB61-2947-4D19-A0CF-33574FE7E2EF}" presName="aNode" presStyleLbl="bgShp" presStyleIdx="0" presStyleCnt="2"/>
      <dgm:spPr/>
      <dgm:t>
        <a:bodyPr/>
        <a:lstStyle/>
        <a:p>
          <a:endParaRPr lang="de-DE"/>
        </a:p>
      </dgm:t>
    </dgm:pt>
    <dgm:pt modelId="{E038876F-292C-4CDE-998E-EC02854D01A3}" type="pres">
      <dgm:prSet presAssocID="{32DDCB61-2947-4D19-A0CF-33574FE7E2EF}" presName="textNode" presStyleLbl="bgShp" presStyleIdx="0" presStyleCnt="2"/>
      <dgm:spPr/>
      <dgm:t>
        <a:bodyPr/>
        <a:lstStyle/>
        <a:p>
          <a:endParaRPr lang="de-DE"/>
        </a:p>
      </dgm:t>
    </dgm:pt>
    <dgm:pt modelId="{B9F94687-6E81-4E98-AD2B-8F122FBE19CC}" type="pres">
      <dgm:prSet presAssocID="{32DDCB61-2947-4D19-A0CF-33574FE7E2EF}" presName="compChildNode" presStyleCnt="0"/>
      <dgm:spPr/>
    </dgm:pt>
    <dgm:pt modelId="{BDE09845-3274-4072-9547-A6347C4CC9E3}" type="pres">
      <dgm:prSet presAssocID="{32DDCB61-2947-4D19-A0CF-33574FE7E2EF}" presName="theInnerList" presStyleCnt="0"/>
      <dgm:spPr/>
    </dgm:pt>
    <dgm:pt modelId="{C071719F-99C6-415A-9DAB-ABD864BC3A03}" type="pres">
      <dgm:prSet presAssocID="{0FDED586-D5B0-4C07-8D85-89070B4C267D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1A60D8-51CB-4A4F-B1E5-797533DC614E}" type="pres">
      <dgm:prSet presAssocID="{0FDED586-D5B0-4C07-8D85-89070B4C267D}" presName="aSpace2" presStyleCnt="0"/>
      <dgm:spPr/>
    </dgm:pt>
    <dgm:pt modelId="{76C5A3F9-91C7-4F4D-9F0E-CD26072C70CE}" type="pres">
      <dgm:prSet presAssocID="{2C99675F-3D61-43D2-BE42-73F93351D5A2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9B09D67-5225-4338-9BA9-2FDFB992A8C1}" type="pres">
      <dgm:prSet presAssocID="{2C99675F-3D61-43D2-BE42-73F93351D5A2}" presName="aSpace2" presStyleCnt="0"/>
      <dgm:spPr/>
    </dgm:pt>
    <dgm:pt modelId="{FF198984-2A2B-46B3-A7A9-BD3B0828478D}" type="pres">
      <dgm:prSet presAssocID="{0E1B77B3-F77B-4FE4-83D7-9BEEF4F11496}" presName="childNode" presStyleLbl="node1" presStyleIdx="2" presStyleCnt="9" custScaleY="36362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02C08B5-DB28-4A69-8BCA-01F738E71856}" type="pres">
      <dgm:prSet presAssocID="{0E1B77B3-F77B-4FE4-83D7-9BEEF4F11496}" presName="aSpace2" presStyleCnt="0"/>
      <dgm:spPr/>
    </dgm:pt>
    <dgm:pt modelId="{16FF4CAD-89A5-47B3-AB95-9E4138ECB77A}" type="pres">
      <dgm:prSet presAssocID="{CCFE0A0A-A042-474C-94D0-16E6E500FF73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35F4DB-B173-4A30-807E-9AB6D5CC10DB}" type="pres">
      <dgm:prSet presAssocID="{32DDCB61-2947-4D19-A0CF-33574FE7E2EF}" presName="aSpace" presStyleCnt="0"/>
      <dgm:spPr/>
    </dgm:pt>
    <dgm:pt modelId="{0C07BD50-808E-4FC8-8365-B26807C015A0}" type="pres">
      <dgm:prSet presAssocID="{35D38B10-B0B6-42CC-9DC7-BC81D28E8D15}" presName="compNode" presStyleCnt="0"/>
      <dgm:spPr/>
    </dgm:pt>
    <dgm:pt modelId="{B3A97BE4-16FB-4221-BAC1-3DC557CC9C7A}" type="pres">
      <dgm:prSet presAssocID="{35D38B10-B0B6-42CC-9DC7-BC81D28E8D15}" presName="aNode" presStyleLbl="bgShp" presStyleIdx="1" presStyleCnt="2" custLinFactNeighborX="-79" custLinFactNeighborY="8108"/>
      <dgm:spPr/>
      <dgm:t>
        <a:bodyPr/>
        <a:lstStyle/>
        <a:p>
          <a:endParaRPr lang="de-DE"/>
        </a:p>
      </dgm:t>
    </dgm:pt>
    <dgm:pt modelId="{C57C3464-44ED-4624-A28C-5D9B2298D4E6}" type="pres">
      <dgm:prSet presAssocID="{35D38B10-B0B6-42CC-9DC7-BC81D28E8D15}" presName="textNode" presStyleLbl="bgShp" presStyleIdx="1" presStyleCnt="2"/>
      <dgm:spPr/>
      <dgm:t>
        <a:bodyPr/>
        <a:lstStyle/>
        <a:p>
          <a:endParaRPr lang="de-DE"/>
        </a:p>
      </dgm:t>
    </dgm:pt>
    <dgm:pt modelId="{D910BC58-D8FC-4619-BC7F-304A0D1370AA}" type="pres">
      <dgm:prSet presAssocID="{35D38B10-B0B6-42CC-9DC7-BC81D28E8D15}" presName="compChildNode" presStyleCnt="0"/>
      <dgm:spPr/>
    </dgm:pt>
    <dgm:pt modelId="{014CD117-D049-4443-9577-A43F5F044EFB}" type="pres">
      <dgm:prSet presAssocID="{35D38B10-B0B6-42CC-9DC7-BC81D28E8D15}" presName="theInnerList" presStyleCnt="0"/>
      <dgm:spPr/>
    </dgm:pt>
    <dgm:pt modelId="{A6BD8398-4A2C-480B-88B8-A5AA9F78C3AD}" type="pres">
      <dgm:prSet presAssocID="{C7578463-3524-414D-A72C-08951DB24383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B21225-4BE1-4198-A58A-B1CF2E57485E}" type="pres">
      <dgm:prSet presAssocID="{C7578463-3524-414D-A72C-08951DB24383}" presName="aSpace2" presStyleCnt="0"/>
      <dgm:spPr/>
    </dgm:pt>
    <dgm:pt modelId="{06156720-F034-41CD-91D0-7EC0DE86B30D}" type="pres">
      <dgm:prSet presAssocID="{50A172AD-C2CF-4A43-B312-96094F6046BB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38E9A3-CA53-46AA-B81C-FFA11CAC6069}" type="pres">
      <dgm:prSet presAssocID="{50A172AD-C2CF-4A43-B312-96094F6046BB}" presName="aSpace2" presStyleCnt="0"/>
      <dgm:spPr/>
    </dgm:pt>
    <dgm:pt modelId="{38C1596D-40BA-43A2-A8C7-D61EA27277BA}" type="pres">
      <dgm:prSet presAssocID="{74E4F552-C6AE-4C62-AC1D-44E60AAD4210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8F5DFDD-BBCB-40B3-8819-0F0CF8690DE6}" type="pres">
      <dgm:prSet presAssocID="{74E4F552-C6AE-4C62-AC1D-44E60AAD4210}" presName="aSpace2" presStyleCnt="0"/>
      <dgm:spPr/>
    </dgm:pt>
    <dgm:pt modelId="{7917CB40-DFAD-445D-9460-C5FA8EBD33C4}" type="pres">
      <dgm:prSet presAssocID="{DA13025F-A289-4A49-ADAA-CA3E7A32FFDC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A7F45C-A8FB-4D79-80CD-8CACF6664EDF}" type="pres">
      <dgm:prSet presAssocID="{DA13025F-A289-4A49-ADAA-CA3E7A32FFDC}" presName="aSpace2" presStyleCnt="0"/>
      <dgm:spPr/>
    </dgm:pt>
    <dgm:pt modelId="{8A011B28-C737-4F44-A78B-8A41ADD7EE37}" type="pres">
      <dgm:prSet presAssocID="{EF1968B4-295A-4B76-A844-FE478DB7CA08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2082A26-88BD-4336-85A0-EE4E7981BC8F}" type="presOf" srcId="{32DDCB61-2947-4D19-A0CF-33574FE7E2EF}" destId="{E038876F-292C-4CDE-998E-EC02854D01A3}" srcOrd="1" destOrd="0" presId="urn:microsoft.com/office/officeart/2005/8/layout/lProcess2"/>
    <dgm:cxn modelId="{4BC70C95-0C0A-4448-8245-2FF8A330D7F3}" srcId="{32DDCB61-2947-4D19-A0CF-33574FE7E2EF}" destId="{CCFE0A0A-A042-474C-94D0-16E6E500FF73}" srcOrd="3" destOrd="0" parTransId="{E817E1A0-5890-48E6-854E-D95C533C86E3}" sibTransId="{77DF32B5-6DBF-4B61-A18A-2A2119A1E9AE}"/>
    <dgm:cxn modelId="{562888C4-CD57-4D19-BC9E-F44BDA3B82EE}" srcId="{0E1B77B3-F77B-4FE4-83D7-9BEEF4F11496}" destId="{9373C55E-550A-429C-8C8C-A4AC7628D19C}" srcOrd="2" destOrd="0" parTransId="{FAE18C77-5122-4BFF-856C-4DA186FE61DA}" sibTransId="{7C814B30-54A2-43EB-B1B0-BD7F271AFCAC}"/>
    <dgm:cxn modelId="{7978CF3F-DF66-41C2-830B-245726FCABC7}" type="presOf" srcId="{32DDCB61-2947-4D19-A0CF-33574FE7E2EF}" destId="{7FD12380-976A-435D-B5C0-23247908A78E}" srcOrd="0" destOrd="0" presId="urn:microsoft.com/office/officeart/2005/8/layout/lProcess2"/>
    <dgm:cxn modelId="{979FF0C4-64E0-4E81-893E-4704374E48AB}" srcId="{8BEB24A4-0A42-4AEF-9DEA-35EA1DD3ACF0}" destId="{35D38B10-B0B6-42CC-9DC7-BC81D28E8D15}" srcOrd="1" destOrd="0" parTransId="{D02310F7-83F5-41D4-9D94-48A95959C48B}" sibTransId="{C4A1DC88-8978-4E29-A5CF-56D139021535}"/>
    <dgm:cxn modelId="{675B4C55-7479-4D13-8D6F-9155639281E6}" srcId="{32DDCB61-2947-4D19-A0CF-33574FE7E2EF}" destId="{0E1B77B3-F77B-4FE4-83D7-9BEEF4F11496}" srcOrd="2" destOrd="0" parTransId="{81CDF907-F944-45C2-860A-379453CDCFDE}" sibTransId="{EF9AEA89-ABB9-4051-8140-5C9624662A3E}"/>
    <dgm:cxn modelId="{711B3724-CE5D-49AA-A82E-2CE77D60D201}" type="presOf" srcId="{35D38B10-B0B6-42CC-9DC7-BC81D28E8D15}" destId="{C57C3464-44ED-4624-A28C-5D9B2298D4E6}" srcOrd="1" destOrd="0" presId="urn:microsoft.com/office/officeart/2005/8/layout/lProcess2"/>
    <dgm:cxn modelId="{F38BAC7B-3D08-44AF-BB4C-C609A9A52C7A}" type="presOf" srcId="{EF1968B4-295A-4B76-A844-FE478DB7CA08}" destId="{8A011B28-C737-4F44-A78B-8A41ADD7EE37}" srcOrd="0" destOrd="0" presId="urn:microsoft.com/office/officeart/2005/8/layout/lProcess2"/>
    <dgm:cxn modelId="{1D7DD826-2343-4FD8-A6F3-7A683CEC1ABA}" type="presOf" srcId="{50A172AD-C2CF-4A43-B312-96094F6046BB}" destId="{06156720-F034-41CD-91D0-7EC0DE86B30D}" srcOrd="0" destOrd="0" presId="urn:microsoft.com/office/officeart/2005/8/layout/lProcess2"/>
    <dgm:cxn modelId="{3EB627A9-BA5B-4F34-9CE1-13E3BA4255DF}" srcId="{35D38B10-B0B6-42CC-9DC7-BC81D28E8D15}" destId="{50A172AD-C2CF-4A43-B312-96094F6046BB}" srcOrd="1" destOrd="0" parTransId="{305AF2CA-BAC7-4FE1-BD6F-530B5EF52C69}" sibTransId="{C4CF748B-03CD-4680-9DF9-32F7EB3BE86C}"/>
    <dgm:cxn modelId="{57236CF2-4595-4752-801B-179AD6676069}" srcId="{35D38B10-B0B6-42CC-9DC7-BC81D28E8D15}" destId="{DA13025F-A289-4A49-ADAA-CA3E7A32FFDC}" srcOrd="3" destOrd="0" parTransId="{5EE1F043-DEFE-4E7B-8F16-549366BB125E}" sibTransId="{E2CAC269-8B66-4493-A20F-3F3315354439}"/>
    <dgm:cxn modelId="{A38BD29A-9CBB-400B-A97C-788439F5DA27}" type="presOf" srcId="{74E4F552-C6AE-4C62-AC1D-44E60AAD4210}" destId="{38C1596D-40BA-43A2-A8C7-D61EA27277BA}" srcOrd="0" destOrd="0" presId="urn:microsoft.com/office/officeart/2005/8/layout/lProcess2"/>
    <dgm:cxn modelId="{C0B5882B-9664-4690-B324-5EC2C76C21C1}" type="presOf" srcId="{DA13025F-A289-4A49-ADAA-CA3E7A32FFDC}" destId="{7917CB40-DFAD-445D-9460-C5FA8EBD33C4}" srcOrd="0" destOrd="0" presId="urn:microsoft.com/office/officeart/2005/8/layout/lProcess2"/>
    <dgm:cxn modelId="{863F0799-8AED-46D2-8814-6D55B8D89AAF}" srcId="{35D38B10-B0B6-42CC-9DC7-BC81D28E8D15}" destId="{EF1968B4-295A-4B76-A844-FE478DB7CA08}" srcOrd="4" destOrd="0" parTransId="{6A14C4D8-0A7B-4E11-BC89-ED8DD84043E8}" sibTransId="{350F80FB-9330-47E7-9387-86B50C3F43E2}"/>
    <dgm:cxn modelId="{D3E5CC89-DAC0-47EA-8208-D63FB80B27E2}" srcId="{8BEB24A4-0A42-4AEF-9DEA-35EA1DD3ACF0}" destId="{32DDCB61-2947-4D19-A0CF-33574FE7E2EF}" srcOrd="0" destOrd="0" parTransId="{009BAE50-368B-4457-BAD3-5E69CD411B3D}" sibTransId="{A3B7F38D-332F-472B-81A6-4F4EE5D0BE45}"/>
    <dgm:cxn modelId="{724D5888-B5D6-458B-98DF-8A70F24B6224}" type="presOf" srcId="{C7578463-3524-414D-A72C-08951DB24383}" destId="{A6BD8398-4A2C-480B-88B8-A5AA9F78C3AD}" srcOrd="0" destOrd="0" presId="urn:microsoft.com/office/officeart/2005/8/layout/lProcess2"/>
    <dgm:cxn modelId="{F45DE030-7964-48DB-9D22-D9365EF96529}" type="presOf" srcId="{35D38B10-B0B6-42CC-9DC7-BC81D28E8D15}" destId="{B3A97BE4-16FB-4221-BAC1-3DC557CC9C7A}" srcOrd="0" destOrd="0" presId="urn:microsoft.com/office/officeart/2005/8/layout/lProcess2"/>
    <dgm:cxn modelId="{0528A778-B387-4067-A5E2-48AB711F0497}" type="presOf" srcId="{B165F886-396E-46D2-92A7-F52FBD83B125}" destId="{FF198984-2A2B-46B3-A7A9-BD3B0828478D}" srcOrd="0" destOrd="1" presId="urn:microsoft.com/office/officeart/2005/8/layout/lProcess2"/>
    <dgm:cxn modelId="{6B538FDC-35EB-4922-A3F2-49C3132F6A54}" type="presOf" srcId="{CCFE0A0A-A042-474C-94D0-16E6E500FF73}" destId="{16FF4CAD-89A5-47B3-AB95-9E4138ECB77A}" srcOrd="0" destOrd="0" presId="urn:microsoft.com/office/officeart/2005/8/layout/lProcess2"/>
    <dgm:cxn modelId="{DD346C6A-0936-4D53-80FA-BBA02944EB36}" type="presOf" srcId="{2C99675F-3D61-43D2-BE42-73F93351D5A2}" destId="{76C5A3F9-91C7-4F4D-9F0E-CD26072C70CE}" srcOrd="0" destOrd="0" presId="urn:microsoft.com/office/officeart/2005/8/layout/lProcess2"/>
    <dgm:cxn modelId="{C03AB57C-C813-4247-9422-879424F018B7}" type="presOf" srcId="{9373C55E-550A-429C-8C8C-A4AC7628D19C}" destId="{FF198984-2A2B-46B3-A7A9-BD3B0828478D}" srcOrd="0" destOrd="3" presId="urn:microsoft.com/office/officeart/2005/8/layout/lProcess2"/>
    <dgm:cxn modelId="{885A0B0E-DD8E-46AA-8C7E-655E21C645C1}" srcId="{35D38B10-B0B6-42CC-9DC7-BC81D28E8D15}" destId="{74E4F552-C6AE-4C62-AC1D-44E60AAD4210}" srcOrd="2" destOrd="0" parTransId="{696C3EEC-E4F3-48BB-B860-EA7EA7745C22}" sibTransId="{010C2ADD-555D-4855-B425-5CFEE5243B11}"/>
    <dgm:cxn modelId="{3F222A21-B0D4-4271-92CE-5A0729D874BB}" type="presOf" srcId="{82602BE9-99A2-4936-93AD-57270D5551A8}" destId="{FF198984-2A2B-46B3-A7A9-BD3B0828478D}" srcOrd="0" destOrd="2" presId="urn:microsoft.com/office/officeart/2005/8/layout/lProcess2"/>
    <dgm:cxn modelId="{EBB841C1-09BB-48D7-B65F-C6C18F8B4233}" srcId="{32DDCB61-2947-4D19-A0CF-33574FE7E2EF}" destId="{2C99675F-3D61-43D2-BE42-73F93351D5A2}" srcOrd="1" destOrd="0" parTransId="{CD27CE92-CCD8-4756-AFA5-9F4E66BE50B4}" sibTransId="{1AA8DD53-6609-4ECA-97A4-6AA782E6D745}"/>
    <dgm:cxn modelId="{7E27B8C9-4BEC-41AB-8E8F-512F2EEE22E1}" srcId="{35D38B10-B0B6-42CC-9DC7-BC81D28E8D15}" destId="{C7578463-3524-414D-A72C-08951DB24383}" srcOrd="0" destOrd="0" parTransId="{81585B59-8E45-4393-B9FD-C187CF8AFEE7}" sibTransId="{3A87E053-954B-4D9E-9E75-522FA1001138}"/>
    <dgm:cxn modelId="{2646BA56-8BB6-4253-81E4-531668117AAA}" srcId="{0E1B77B3-F77B-4FE4-83D7-9BEEF4F11496}" destId="{B165F886-396E-46D2-92A7-F52FBD83B125}" srcOrd="0" destOrd="0" parTransId="{45041F72-EEA7-45CE-9BDD-E236683B20C1}" sibTransId="{E25CD4D2-808F-485E-BAFA-2BA83A7B851C}"/>
    <dgm:cxn modelId="{8E88BC12-8111-4701-A82B-47937E47037A}" type="presOf" srcId="{0E1B77B3-F77B-4FE4-83D7-9BEEF4F11496}" destId="{FF198984-2A2B-46B3-A7A9-BD3B0828478D}" srcOrd="0" destOrd="0" presId="urn:microsoft.com/office/officeart/2005/8/layout/lProcess2"/>
    <dgm:cxn modelId="{D4697E8A-3D29-476A-AD1B-1205B7C88A29}" type="presOf" srcId="{8BEB24A4-0A42-4AEF-9DEA-35EA1DD3ACF0}" destId="{04B5D8D2-C39A-4539-89B3-8A7BCD3DFA91}" srcOrd="0" destOrd="0" presId="urn:microsoft.com/office/officeart/2005/8/layout/lProcess2"/>
    <dgm:cxn modelId="{AE62F0A3-9EE4-41EB-81F1-8D292AB7D6C1}" srcId="{32DDCB61-2947-4D19-A0CF-33574FE7E2EF}" destId="{0FDED586-D5B0-4C07-8D85-89070B4C267D}" srcOrd="0" destOrd="0" parTransId="{E4EB3B88-44E8-40FE-8A7E-AFF7EC91EE57}" sibTransId="{D91CE863-7F34-4987-9470-127BECB267DA}"/>
    <dgm:cxn modelId="{AAF147CD-C23D-4AF2-AF7F-1BD2607BAB0D}" type="presOf" srcId="{0FDED586-D5B0-4C07-8D85-89070B4C267D}" destId="{C071719F-99C6-415A-9DAB-ABD864BC3A03}" srcOrd="0" destOrd="0" presId="urn:microsoft.com/office/officeart/2005/8/layout/lProcess2"/>
    <dgm:cxn modelId="{08D39F56-3274-48CA-B04B-7B82A68FDA12}" srcId="{0E1B77B3-F77B-4FE4-83D7-9BEEF4F11496}" destId="{82602BE9-99A2-4936-93AD-57270D5551A8}" srcOrd="1" destOrd="0" parTransId="{BE7B3F28-0F61-44BF-AC45-DFA041EC4C00}" sibTransId="{E0EB3974-4F77-4E07-AA6F-CC778634F830}"/>
    <dgm:cxn modelId="{3EE6E165-9092-47DF-8240-CA23B2E957F5}" type="presParOf" srcId="{04B5D8D2-C39A-4539-89B3-8A7BCD3DFA91}" destId="{BB55556F-E156-4947-A9C2-C1ECD06CE611}" srcOrd="0" destOrd="0" presId="urn:microsoft.com/office/officeart/2005/8/layout/lProcess2"/>
    <dgm:cxn modelId="{3E24432D-FA1E-4A34-A05A-65CCE4BA7B5A}" type="presParOf" srcId="{BB55556F-E156-4947-A9C2-C1ECD06CE611}" destId="{7FD12380-976A-435D-B5C0-23247908A78E}" srcOrd="0" destOrd="0" presId="urn:microsoft.com/office/officeart/2005/8/layout/lProcess2"/>
    <dgm:cxn modelId="{17605D74-8877-4542-A733-BC778B14E0AF}" type="presParOf" srcId="{BB55556F-E156-4947-A9C2-C1ECD06CE611}" destId="{E038876F-292C-4CDE-998E-EC02854D01A3}" srcOrd="1" destOrd="0" presId="urn:microsoft.com/office/officeart/2005/8/layout/lProcess2"/>
    <dgm:cxn modelId="{179C2798-7728-4192-8D3E-03842E2D79F1}" type="presParOf" srcId="{BB55556F-E156-4947-A9C2-C1ECD06CE611}" destId="{B9F94687-6E81-4E98-AD2B-8F122FBE19CC}" srcOrd="2" destOrd="0" presId="urn:microsoft.com/office/officeart/2005/8/layout/lProcess2"/>
    <dgm:cxn modelId="{36D3FF6A-0729-4B56-84CC-7909A1FEEE25}" type="presParOf" srcId="{B9F94687-6E81-4E98-AD2B-8F122FBE19CC}" destId="{BDE09845-3274-4072-9547-A6347C4CC9E3}" srcOrd="0" destOrd="0" presId="urn:microsoft.com/office/officeart/2005/8/layout/lProcess2"/>
    <dgm:cxn modelId="{CDDBC651-234C-46D9-B922-EB36A14FBFE8}" type="presParOf" srcId="{BDE09845-3274-4072-9547-A6347C4CC9E3}" destId="{C071719F-99C6-415A-9DAB-ABD864BC3A03}" srcOrd="0" destOrd="0" presId="urn:microsoft.com/office/officeart/2005/8/layout/lProcess2"/>
    <dgm:cxn modelId="{46311A10-1D5A-4904-B2F3-5403DA5A1750}" type="presParOf" srcId="{BDE09845-3274-4072-9547-A6347C4CC9E3}" destId="{CF1A60D8-51CB-4A4F-B1E5-797533DC614E}" srcOrd="1" destOrd="0" presId="urn:microsoft.com/office/officeart/2005/8/layout/lProcess2"/>
    <dgm:cxn modelId="{C8E77CF2-4FBF-49F2-B81E-35408336AB6D}" type="presParOf" srcId="{BDE09845-3274-4072-9547-A6347C4CC9E3}" destId="{76C5A3F9-91C7-4F4D-9F0E-CD26072C70CE}" srcOrd="2" destOrd="0" presId="urn:microsoft.com/office/officeart/2005/8/layout/lProcess2"/>
    <dgm:cxn modelId="{7A742E1D-6053-4A7B-B3ED-B1233370EF99}" type="presParOf" srcId="{BDE09845-3274-4072-9547-A6347C4CC9E3}" destId="{C9B09D67-5225-4338-9BA9-2FDFB992A8C1}" srcOrd="3" destOrd="0" presId="urn:microsoft.com/office/officeart/2005/8/layout/lProcess2"/>
    <dgm:cxn modelId="{00E5AA42-0E7B-4689-A63D-AB025E5F2831}" type="presParOf" srcId="{BDE09845-3274-4072-9547-A6347C4CC9E3}" destId="{FF198984-2A2B-46B3-A7A9-BD3B0828478D}" srcOrd="4" destOrd="0" presId="urn:microsoft.com/office/officeart/2005/8/layout/lProcess2"/>
    <dgm:cxn modelId="{8CD20DE6-8F84-498C-B998-DEF87118C2DF}" type="presParOf" srcId="{BDE09845-3274-4072-9547-A6347C4CC9E3}" destId="{702C08B5-DB28-4A69-8BCA-01F738E71856}" srcOrd="5" destOrd="0" presId="urn:microsoft.com/office/officeart/2005/8/layout/lProcess2"/>
    <dgm:cxn modelId="{B4ABDD34-679D-48CF-963F-C6D44EFFD7B7}" type="presParOf" srcId="{BDE09845-3274-4072-9547-A6347C4CC9E3}" destId="{16FF4CAD-89A5-47B3-AB95-9E4138ECB77A}" srcOrd="6" destOrd="0" presId="urn:microsoft.com/office/officeart/2005/8/layout/lProcess2"/>
    <dgm:cxn modelId="{5A27E8F0-28D9-48BC-9470-103E546F7DA9}" type="presParOf" srcId="{04B5D8D2-C39A-4539-89B3-8A7BCD3DFA91}" destId="{F535F4DB-B173-4A30-807E-9AB6D5CC10DB}" srcOrd="1" destOrd="0" presId="urn:microsoft.com/office/officeart/2005/8/layout/lProcess2"/>
    <dgm:cxn modelId="{FA480002-5E95-431A-9245-6CE30BB9C108}" type="presParOf" srcId="{04B5D8D2-C39A-4539-89B3-8A7BCD3DFA91}" destId="{0C07BD50-808E-4FC8-8365-B26807C015A0}" srcOrd="2" destOrd="0" presId="urn:microsoft.com/office/officeart/2005/8/layout/lProcess2"/>
    <dgm:cxn modelId="{3929F65A-BE72-4719-9B37-C2750AB95C02}" type="presParOf" srcId="{0C07BD50-808E-4FC8-8365-B26807C015A0}" destId="{B3A97BE4-16FB-4221-BAC1-3DC557CC9C7A}" srcOrd="0" destOrd="0" presId="urn:microsoft.com/office/officeart/2005/8/layout/lProcess2"/>
    <dgm:cxn modelId="{143346D9-65A6-4A6C-AAE9-12D04431D48A}" type="presParOf" srcId="{0C07BD50-808E-4FC8-8365-B26807C015A0}" destId="{C57C3464-44ED-4624-A28C-5D9B2298D4E6}" srcOrd="1" destOrd="0" presId="urn:microsoft.com/office/officeart/2005/8/layout/lProcess2"/>
    <dgm:cxn modelId="{C63FF748-84BE-43E2-ACD7-C8F896D18647}" type="presParOf" srcId="{0C07BD50-808E-4FC8-8365-B26807C015A0}" destId="{D910BC58-D8FC-4619-BC7F-304A0D1370AA}" srcOrd="2" destOrd="0" presId="urn:microsoft.com/office/officeart/2005/8/layout/lProcess2"/>
    <dgm:cxn modelId="{5C33D72B-8164-45E7-B7F9-56B9373FE730}" type="presParOf" srcId="{D910BC58-D8FC-4619-BC7F-304A0D1370AA}" destId="{014CD117-D049-4443-9577-A43F5F044EFB}" srcOrd="0" destOrd="0" presId="urn:microsoft.com/office/officeart/2005/8/layout/lProcess2"/>
    <dgm:cxn modelId="{12A98D02-6C41-4CEE-BBE5-C82806F44CE9}" type="presParOf" srcId="{014CD117-D049-4443-9577-A43F5F044EFB}" destId="{A6BD8398-4A2C-480B-88B8-A5AA9F78C3AD}" srcOrd="0" destOrd="0" presId="urn:microsoft.com/office/officeart/2005/8/layout/lProcess2"/>
    <dgm:cxn modelId="{D3B4DE16-414C-414A-93CA-E24639071B60}" type="presParOf" srcId="{014CD117-D049-4443-9577-A43F5F044EFB}" destId="{56B21225-4BE1-4198-A58A-B1CF2E57485E}" srcOrd="1" destOrd="0" presId="urn:microsoft.com/office/officeart/2005/8/layout/lProcess2"/>
    <dgm:cxn modelId="{32E60901-8167-4A77-80CA-99C43FD6D492}" type="presParOf" srcId="{014CD117-D049-4443-9577-A43F5F044EFB}" destId="{06156720-F034-41CD-91D0-7EC0DE86B30D}" srcOrd="2" destOrd="0" presId="urn:microsoft.com/office/officeart/2005/8/layout/lProcess2"/>
    <dgm:cxn modelId="{1AA83573-7C86-48E1-B086-C9F649001A65}" type="presParOf" srcId="{014CD117-D049-4443-9577-A43F5F044EFB}" destId="{3D38E9A3-CA53-46AA-B81C-FFA11CAC6069}" srcOrd="3" destOrd="0" presId="urn:microsoft.com/office/officeart/2005/8/layout/lProcess2"/>
    <dgm:cxn modelId="{91309026-26CF-4322-98F7-DD7AB9F28162}" type="presParOf" srcId="{014CD117-D049-4443-9577-A43F5F044EFB}" destId="{38C1596D-40BA-43A2-A8C7-D61EA27277BA}" srcOrd="4" destOrd="0" presId="urn:microsoft.com/office/officeart/2005/8/layout/lProcess2"/>
    <dgm:cxn modelId="{04669466-334C-4CE8-B20C-F37911225747}" type="presParOf" srcId="{014CD117-D049-4443-9577-A43F5F044EFB}" destId="{F8F5DFDD-BBCB-40B3-8819-0F0CF8690DE6}" srcOrd="5" destOrd="0" presId="urn:microsoft.com/office/officeart/2005/8/layout/lProcess2"/>
    <dgm:cxn modelId="{2943EBA2-F67B-4C8F-82D5-02C215AD3E76}" type="presParOf" srcId="{014CD117-D049-4443-9577-A43F5F044EFB}" destId="{7917CB40-DFAD-445D-9460-C5FA8EBD33C4}" srcOrd="6" destOrd="0" presId="urn:microsoft.com/office/officeart/2005/8/layout/lProcess2"/>
    <dgm:cxn modelId="{FF7E60F7-1585-4A57-BBA2-37F2CEB00A7E}" type="presParOf" srcId="{014CD117-D049-4443-9577-A43F5F044EFB}" destId="{C6A7F45C-A8FB-4D79-80CD-8CACF6664EDF}" srcOrd="7" destOrd="0" presId="urn:microsoft.com/office/officeart/2005/8/layout/lProcess2"/>
    <dgm:cxn modelId="{8BB0E0EF-44F5-40EF-A532-19905F7EB262}" type="presParOf" srcId="{014CD117-D049-4443-9577-A43F5F044EFB}" destId="{8A011B28-C737-4F44-A78B-8A41ADD7EE37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12380-976A-435D-B5C0-23247908A78E}">
      <dsp:nvSpPr>
        <dsp:cNvPr id="0" name=""/>
        <dsp:cNvSpPr/>
      </dsp:nvSpPr>
      <dsp:spPr>
        <a:xfrm>
          <a:off x="3856" y="0"/>
          <a:ext cx="3709466" cy="496855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Anordnung der Betriebsmittel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(Organisationstypen der Fertigung)</a:t>
          </a:r>
          <a:endParaRPr lang="de-DE" sz="1600" kern="1200" dirty="0"/>
        </a:p>
      </dsp:txBody>
      <dsp:txXfrm>
        <a:off x="3856" y="0"/>
        <a:ext cx="3709466" cy="1490565"/>
      </dsp:txXfrm>
    </dsp:sp>
    <dsp:sp modelId="{C071719F-99C6-415A-9DAB-ABD864BC3A03}">
      <dsp:nvSpPr>
        <dsp:cNvPr id="0" name=""/>
        <dsp:cNvSpPr/>
      </dsp:nvSpPr>
      <dsp:spPr>
        <a:xfrm>
          <a:off x="374802" y="1490794"/>
          <a:ext cx="2967573" cy="4549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 Werkstattfertigung</a:t>
          </a:r>
          <a:br>
            <a:rPr lang="de-DE" sz="1600" kern="1200" dirty="0" smtClean="0"/>
          </a:br>
          <a:endParaRPr lang="de-DE" sz="1600" kern="1200" dirty="0"/>
        </a:p>
      </dsp:txBody>
      <dsp:txXfrm>
        <a:off x="388127" y="1504119"/>
        <a:ext cx="2940923" cy="428295"/>
      </dsp:txXfrm>
    </dsp:sp>
    <dsp:sp modelId="{76C5A3F9-91C7-4F4D-9F0E-CD26072C70CE}">
      <dsp:nvSpPr>
        <dsp:cNvPr id="0" name=""/>
        <dsp:cNvSpPr/>
      </dsp:nvSpPr>
      <dsp:spPr>
        <a:xfrm>
          <a:off x="374802" y="2015731"/>
          <a:ext cx="2967573" cy="4549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Gruppen-/Inselfertigung</a:t>
          </a:r>
          <a:br>
            <a:rPr lang="de-DE" sz="1600" kern="1200" dirty="0" smtClean="0"/>
          </a:br>
          <a:endParaRPr lang="de-DE" sz="1600" kern="1200" dirty="0"/>
        </a:p>
      </dsp:txBody>
      <dsp:txXfrm>
        <a:off x="388127" y="2029056"/>
        <a:ext cx="2940923" cy="428295"/>
      </dsp:txXfrm>
    </dsp:sp>
    <dsp:sp modelId="{FF198984-2A2B-46B3-A7A9-BD3B0828478D}">
      <dsp:nvSpPr>
        <dsp:cNvPr id="0" name=""/>
        <dsp:cNvSpPr/>
      </dsp:nvSpPr>
      <dsp:spPr>
        <a:xfrm>
          <a:off x="374802" y="2540668"/>
          <a:ext cx="2967573" cy="16542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Nach dem Flussprinzip: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 Reihenfertigung</a:t>
          </a:r>
          <a:br>
            <a:rPr lang="de-DE" sz="1600" kern="1200" dirty="0" smtClean="0"/>
          </a:b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 Fließfertigung</a:t>
          </a:r>
          <a:br>
            <a:rPr lang="de-DE" sz="1600" kern="1200" dirty="0" smtClean="0"/>
          </a:br>
          <a:r>
            <a:rPr lang="de-DE" sz="1600" kern="1200" dirty="0" smtClean="0"/>
            <a:t/>
          </a:r>
          <a:br>
            <a:rPr lang="de-DE" sz="1600" kern="1200" dirty="0" smtClean="0"/>
          </a:br>
          <a:r>
            <a:rPr lang="de-DE" sz="1600" kern="1200" dirty="0" smtClean="0"/>
            <a:t/>
          </a:r>
          <a:br>
            <a:rPr lang="de-DE" sz="1600" kern="1200" dirty="0" smtClean="0"/>
          </a:b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Gruppenfertigung</a:t>
          </a:r>
          <a:br>
            <a:rPr lang="de-DE" sz="1600" kern="1200" dirty="0" smtClean="0"/>
          </a:br>
          <a:endParaRPr lang="de-DE" sz="1600" kern="1200" dirty="0"/>
        </a:p>
      </dsp:txBody>
      <dsp:txXfrm>
        <a:off x="423254" y="2589120"/>
        <a:ext cx="2870669" cy="1557385"/>
      </dsp:txXfrm>
    </dsp:sp>
    <dsp:sp modelId="{16FF4CAD-89A5-47B3-AB95-9E4138ECB77A}">
      <dsp:nvSpPr>
        <dsp:cNvPr id="0" name=""/>
        <dsp:cNvSpPr/>
      </dsp:nvSpPr>
      <dsp:spPr>
        <a:xfrm>
          <a:off x="374802" y="4264949"/>
          <a:ext cx="2967573" cy="4549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 Baustellenfertigung</a:t>
          </a:r>
          <a:endParaRPr lang="de-DE" sz="1600" kern="1200" dirty="0"/>
        </a:p>
      </dsp:txBody>
      <dsp:txXfrm>
        <a:off x="388127" y="4278274"/>
        <a:ext cx="2940923" cy="428295"/>
      </dsp:txXfrm>
    </dsp:sp>
    <dsp:sp modelId="{B3A97BE4-16FB-4221-BAC1-3DC557CC9C7A}">
      <dsp:nvSpPr>
        <dsp:cNvPr id="0" name=""/>
        <dsp:cNvSpPr/>
      </dsp:nvSpPr>
      <dsp:spPr>
        <a:xfrm>
          <a:off x="3988602" y="0"/>
          <a:ext cx="3709466" cy="496855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Menge gleicher Erzeugnisse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(Fertigungstypen)</a:t>
          </a:r>
          <a:endParaRPr lang="de-DE" sz="1600" kern="1200" dirty="0"/>
        </a:p>
      </dsp:txBody>
      <dsp:txXfrm>
        <a:off x="3988602" y="0"/>
        <a:ext cx="3709466" cy="1490565"/>
      </dsp:txXfrm>
    </dsp:sp>
    <dsp:sp modelId="{A6BD8398-4A2C-480B-88B8-A5AA9F78C3AD}">
      <dsp:nvSpPr>
        <dsp:cNvPr id="0" name=""/>
        <dsp:cNvSpPr/>
      </dsp:nvSpPr>
      <dsp:spPr>
        <a:xfrm>
          <a:off x="4362479" y="1491505"/>
          <a:ext cx="2967573" cy="574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Einzelfertigung</a:t>
          </a:r>
          <a:br>
            <a:rPr lang="de-DE" sz="1600" kern="1200" dirty="0" smtClean="0"/>
          </a:br>
          <a:endParaRPr lang="de-DE" sz="1600" kern="1200" dirty="0"/>
        </a:p>
      </dsp:txBody>
      <dsp:txXfrm>
        <a:off x="4379314" y="1508340"/>
        <a:ext cx="2933903" cy="541122"/>
      </dsp:txXfrm>
    </dsp:sp>
    <dsp:sp modelId="{06156720-F034-41CD-91D0-7EC0DE86B30D}">
      <dsp:nvSpPr>
        <dsp:cNvPr id="0" name=""/>
        <dsp:cNvSpPr/>
      </dsp:nvSpPr>
      <dsp:spPr>
        <a:xfrm>
          <a:off x="4362479" y="2154727"/>
          <a:ext cx="2967573" cy="574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Serienfertigung</a:t>
          </a:r>
          <a:br>
            <a:rPr lang="de-DE" sz="1600" kern="1200" dirty="0" smtClean="0"/>
          </a:br>
          <a:endParaRPr lang="de-DE" sz="1600" kern="1200" dirty="0"/>
        </a:p>
      </dsp:txBody>
      <dsp:txXfrm>
        <a:off x="4379314" y="2171562"/>
        <a:ext cx="2933903" cy="541122"/>
      </dsp:txXfrm>
    </dsp:sp>
    <dsp:sp modelId="{38C1596D-40BA-43A2-A8C7-D61EA27277BA}">
      <dsp:nvSpPr>
        <dsp:cNvPr id="0" name=""/>
        <dsp:cNvSpPr/>
      </dsp:nvSpPr>
      <dsp:spPr>
        <a:xfrm>
          <a:off x="4362479" y="2817948"/>
          <a:ext cx="2967573" cy="574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Sortenfertigung</a:t>
          </a:r>
          <a:br>
            <a:rPr lang="de-DE" sz="1600" kern="1200" dirty="0" smtClean="0"/>
          </a:br>
          <a:endParaRPr lang="de-DE" sz="1600" kern="1200" dirty="0"/>
        </a:p>
      </dsp:txBody>
      <dsp:txXfrm>
        <a:off x="4379314" y="2834783"/>
        <a:ext cx="2933903" cy="541122"/>
      </dsp:txXfrm>
    </dsp:sp>
    <dsp:sp modelId="{7917CB40-DFAD-445D-9460-C5FA8EBD33C4}">
      <dsp:nvSpPr>
        <dsp:cNvPr id="0" name=""/>
        <dsp:cNvSpPr/>
      </dsp:nvSpPr>
      <dsp:spPr>
        <a:xfrm>
          <a:off x="4362479" y="3481170"/>
          <a:ext cx="2967573" cy="574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Massenfertigung</a:t>
          </a:r>
          <a:br>
            <a:rPr lang="de-DE" sz="1600" kern="1200" dirty="0" smtClean="0"/>
          </a:br>
          <a:endParaRPr lang="de-DE" sz="1600" kern="1200" dirty="0"/>
        </a:p>
      </dsp:txBody>
      <dsp:txXfrm>
        <a:off x="4379314" y="3498005"/>
        <a:ext cx="2933903" cy="541122"/>
      </dsp:txXfrm>
    </dsp:sp>
    <dsp:sp modelId="{8A011B28-C737-4F44-A78B-8A41ADD7EE37}">
      <dsp:nvSpPr>
        <dsp:cNvPr id="0" name=""/>
        <dsp:cNvSpPr/>
      </dsp:nvSpPr>
      <dsp:spPr>
        <a:xfrm>
          <a:off x="4362479" y="4144392"/>
          <a:ext cx="2967573" cy="574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Kuppelproduktion</a:t>
          </a:r>
          <a:r>
            <a:rPr lang="de-DE" sz="1800" kern="1200" dirty="0" smtClean="0"/>
            <a:t/>
          </a:r>
          <a:br>
            <a:rPr lang="de-DE" sz="1800" kern="1200" dirty="0" smtClean="0"/>
          </a:br>
          <a:endParaRPr lang="de-DE" sz="1800" kern="1200" dirty="0"/>
        </a:p>
      </dsp:txBody>
      <dsp:txXfrm>
        <a:off x="4379314" y="4161227"/>
        <a:ext cx="2933903" cy="541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8EA2-684A-46D5-B9BF-54051A59700B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197-D61D-4F84-96A2-F7F2ABF09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9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8EA2-684A-46D5-B9BF-54051A59700B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197-D61D-4F84-96A2-F7F2ABF09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44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8EA2-684A-46D5-B9BF-54051A59700B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197-D61D-4F84-96A2-F7F2ABF09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0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8EA2-684A-46D5-B9BF-54051A59700B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197-D61D-4F84-96A2-F7F2ABF09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05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8EA2-684A-46D5-B9BF-54051A59700B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197-D61D-4F84-96A2-F7F2ABF09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3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8EA2-684A-46D5-B9BF-54051A59700B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197-D61D-4F84-96A2-F7F2ABF09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88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8EA2-684A-46D5-B9BF-54051A59700B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197-D61D-4F84-96A2-F7F2ABF09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59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8EA2-684A-46D5-B9BF-54051A59700B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197-D61D-4F84-96A2-F7F2ABF09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90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8EA2-684A-46D5-B9BF-54051A59700B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197-D61D-4F84-96A2-F7F2ABF09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09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8EA2-684A-46D5-B9BF-54051A59700B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197-D61D-4F84-96A2-F7F2ABF09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01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8EA2-684A-46D5-B9BF-54051A59700B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197-D61D-4F84-96A2-F7F2ABF09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2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8EA2-684A-46D5-B9BF-54051A59700B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03197-D61D-4F84-96A2-F7F2ABF09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3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de-DE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54733584"/>
              </p:ext>
            </p:extLst>
          </p:nvPr>
        </p:nvGraphicFramePr>
        <p:xfrm>
          <a:off x="683568" y="980728"/>
          <a:ext cx="770485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bgerundetes Rechteck 4"/>
          <p:cNvSpPr/>
          <p:nvPr/>
        </p:nvSpPr>
        <p:spPr>
          <a:xfrm>
            <a:off x="899592" y="332656"/>
            <a:ext cx="2376264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Fertigungsverfahren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347864" y="398984"/>
            <a:ext cx="220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unterschieden nach…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746572" y="6179864"/>
            <a:ext cx="3524696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4716016" y="6170164"/>
            <a:ext cx="3672408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6" name="Picture 2" descr="C:\Users\notadmin\AppData\Local\Microsoft\Windows\Temporary Internet Files\Content.IE5\QH7AST46\MC900311302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71262"/>
            <a:ext cx="504056" cy="47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otadmin\AppData\Local\Microsoft\Windows\Temporary Internet Files\Content.IE5\QH7AST46\MP900411831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282898" y="4173045"/>
            <a:ext cx="336774" cy="22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270160" y="4121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2.1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25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de-DE" dirty="0" smtClean="0"/>
              <a:t>Welcher Organisationstypen der Fertigung liegt hier vor?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Gözleme in Reihenfertigu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5510089" cy="413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notadmin\AppData\Local\Microsoft\Windows\Temporary Internet Files\Content.IE5\N7MTO7UT\MM900283090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821" y="1858516"/>
            <a:ext cx="2322732" cy="29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3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C:\Users\notadmin\Desktop\Werkstätt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08312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otadmin\Desktop\Fließfertigu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97300"/>
            <a:ext cx="6876513" cy="21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6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Bildschirmpräsentation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Welcher Organisationstypen der Fertigung liegt hier vor?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notadmin</dc:creator>
  <cp:lastModifiedBy>notadmin</cp:lastModifiedBy>
  <cp:revision>15</cp:revision>
  <cp:lastPrinted>2017-05-21T20:48:16Z</cp:lastPrinted>
  <dcterms:created xsi:type="dcterms:W3CDTF">2014-12-01T17:16:03Z</dcterms:created>
  <dcterms:modified xsi:type="dcterms:W3CDTF">2019-05-12T20:23:04Z</dcterms:modified>
</cp:coreProperties>
</file>