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72" r:id="rId5"/>
    <p:sldId id="273" r:id="rId6"/>
    <p:sldId id="275" r:id="rId7"/>
    <p:sldId id="274" r:id="rId8"/>
    <p:sldId id="276" r:id="rId9"/>
    <p:sldId id="277" r:id="rId10"/>
    <p:sldId id="269" r:id="rId11"/>
    <p:sldId id="278" r:id="rId12"/>
    <p:sldId id="280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5" autoAdjust="0"/>
    <p:restoredTop sz="86353" autoAdjust="0"/>
  </p:normalViewPr>
  <p:slideViewPr>
    <p:cSldViewPr showGuides="1"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C5AB5-1606-4180-80A6-57E9AB485F7B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7E854F37-D66F-4161-897F-14705AE4C3F2}">
      <dgm:prSet custT="1"/>
      <dgm:spPr/>
      <dgm:t>
        <a:bodyPr/>
        <a:lstStyle/>
        <a:p>
          <a:pPr rtl="0"/>
          <a:r>
            <a:rPr lang="de-DE" sz="2000" baseline="0" dirty="0" smtClean="0">
              <a:latin typeface="HelveticaNeueLT Std" pitchFamily="34" charset="0"/>
            </a:rPr>
            <a:t>gehaltvoller Inhalt</a:t>
          </a:r>
          <a:endParaRPr lang="de-DE" sz="2000" dirty="0">
            <a:latin typeface="HelveticaNeueLT Std" pitchFamily="34" charset="0"/>
          </a:endParaRPr>
        </a:p>
      </dgm:t>
    </dgm:pt>
    <dgm:pt modelId="{8DB6DD06-75A2-42CC-97DB-9DFFE6A15559}" type="parTrans" cxnId="{9720A3BB-CA2C-4D79-86E0-40938A3B3C90}">
      <dgm:prSet/>
      <dgm:spPr/>
      <dgm:t>
        <a:bodyPr/>
        <a:lstStyle/>
        <a:p>
          <a:endParaRPr lang="de-DE"/>
        </a:p>
      </dgm:t>
    </dgm:pt>
    <dgm:pt modelId="{3ACF78C2-986D-44FC-8CEB-A23BDBFEFC40}" type="sibTrans" cxnId="{9720A3BB-CA2C-4D79-86E0-40938A3B3C90}">
      <dgm:prSet/>
      <dgm:spPr/>
      <dgm:t>
        <a:bodyPr/>
        <a:lstStyle/>
        <a:p>
          <a:endParaRPr lang="de-DE"/>
        </a:p>
      </dgm:t>
    </dgm:pt>
    <dgm:pt modelId="{4CB4DC89-C62D-449A-805F-745B17919A84}">
      <dgm:prSet custT="1"/>
      <dgm:spPr/>
      <dgm:t>
        <a:bodyPr/>
        <a:lstStyle/>
        <a:p>
          <a:pPr rtl="0"/>
          <a:r>
            <a:rPr lang="de-DE" sz="2000" baseline="0" dirty="0" smtClean="0">
              <a:latin typeface="HelveticaNeueLT Std" pitchFamily="34" charset="0"/>
            </a:rPr>
            <a:t>semantisches Web</a:t>
          </a:r>
          <a:endParaRPr lang="de-DE" sz="2000" dirty="0">
            <a:latin typeface="HelveticaNeueLT Std" pitchFamily="34" charset="0"/>
          </a:endParaRPr>
        </a:p>
      </dgm:t>
    </dgm:pt>
    <dgm:pt modelId="{DF184D9A-16C3-47D2-AD96-F30C6DFAA25B}" type="parTrans" cxnId="{0D919500-7E95-4FD5-A64D-7F8A838DF005}">
      <dgm:prSet/>
      <dgm:spPr/>
      <dgm:t>
        <a:bodyPr/>
        <a:lstStyle/>
        <a:p>
          <a:endParaRPr lang="de-DE"/>
        </a:p>
      </dgm:t>
    </dgm:pt>
    <dgm:pt modelId="{C18CAFCB-CFB7-448F-A842-24996765363D}" type="sibTrans" cxnId="{0D919500-7E95-4FD5-A64D-7F8A838DF005}">
      <dgm:prSet/>
      <dgm:spPr/>
      <dgm:t>
        <a:bodyPr/>
        <a:lstStyle/>
        <a:p>
          <a:endParaRPr lang="de-DE"/>
        </a:p>
      </dgm:t>
    </dgm:pt>
    <dgm:pt modelId="{B4277BBD-2A79-4FA1-A4C0-83DEB68D4BC2}">
      <dgm:prSet custT="1"/>
      <dgm:spPr/>
      <dgm:t>
        <a:bodyPr/>
        <a:lstStyle/>
        <a:p>
          <a:pPr rtl="0"/>
          <a:r>
            <a:rPr lang="de-DE" sz="2000" baseline="0" dirty="0" smtClean="0">
              <a:latin typeface="HelveticaNeueLT Std" pitchFamily="34" charset="0"/>
            </a:rPr>
            <a:t>gute Performance</a:t>
          </a:r>
          <a:endParaRPr lang="de-DE" sz="2000" dirty="0">
            <a:latin typeface="HelveticaNeueLT Std" pitchFamily="34" charset="0"/>
          </a:endParaRPr>
        </a:p>
      </dgm:t>
    </dgm:pt>
    <dgm:pt modelId="{8B27B852-22A0-446F-A4AD-29AAC191961C}" type="parTrans" cxnId="{652EE6EE-FC94-41F1-B9BD-904BBA0298AE}">
      <dgm:prSet/>
      <dgm:spPr/>
      <dgm:t>
        <a:bodyPr/>
        <a:lstStyle/>
        <a:p>
          <a:endParaRPr lang="de-DE"/>
        </a:p>
      </dgm:t>
    </dgm:pt>
    <dgm:pt modelId="{8D210ADE-7FF3-4013-A1E2-83FFA4D784D1}" type="sibTrans" cxnId="{652EE6EE-FC94-41F1-B9BD-904BBA0298AE}">
      <dgm:prSet/>
      <dgm:spPr/>
      <dgm:t>
        <a:bodyPr/>
        <a:lstStyle/>
        <a:p>
          <a:endParaRPr lang="de-DE"/>
        </a:p>
      </dgm:t>
    </dgm:pt>
    <dgm:pt modelId="{61949832-DA06-45CB-9CF9-2FA48F3B7BBE}">
      <dgm:prSet custT="1"/>
      <dgm:spPr/>
      <dgm:t>
        <a:bodyPr/>
        <a:lstStyle/>
        <a:p>
          <a:pPr rtl="0"/>
          <a:r>
            <a:rPr lang="de-DE" sz="2000" baseline="0" dirty="0" err="1" smtClean="0">
              <a:latin typeface="HelveticaNeueLT Std" pitchFamily="34" charset="0"/>
            </a:rPr>
            <a:t>Responsive</a:t>
          </a:r>
          <a:r>
            <a:rPr lang="de-DE" sz="2000" baseline="0" dirty="0" smtClean="0">
              <a:latin typeface="HelveticaNeueLT Std" pitchFamily="34" charset="0"/>
            </a:rPr>
            <a:t> Design</a:t>
          </a:r>
          <a:endParaRPr lang="de-DE" sz="2000" dirty="0">
            <a:latin typeface="HelveticaNeueLT Std" pitchFamily="34" charset="0"/>
          </a:endParaRPr>
        </a:p>
      </dgm:t>
    </dgm:pt>
    <dgm:pt modelId="{4202268A-DD9D-4E96-A071-BD6228BBB47D}" type="parTrans" cxnId="{3C5E9A8E-DF4F-48B7-9D37-4898E67F82F8}">
      <dgm:prSet/>
      <dgm:spPr/>
      <dgm:t>
        <a:bodyPr/>
        <a:lstStyle/>
        <a:p>
          <a:endParaRPr lang="de-DE"/>
        </a:p>
      </dgm:t>
    </dgm:pt>
    <dgm:pt modelId="{742C8F11-BECF-4A18-A762-DDF65C2CD4E5}" type="sibTrans" cxnId="{3C5E9A8E-DF4F-48B7-9D37-4898E67F82F8}">
      <dgm:prSet/>
      <dgm:spPr/>
      <dgm:t>
        <a:bodyPr/>
        <a:lstStyle/>
        <a:p>
          <a:endParaRPr lang="de-DE"/>
        </a:p>
      </dgm:t>
    </dgm:pt>
    <dgm:pt modelId="{19EA3D7A-B6EB-40AE-BA3C-8081AE3A8BEE}">
      <dgm:prSet custT="1"/>
      <dgm:spPr/>
      <dgm:t>
        <a:bodyPr/>
        <a:lstStyle/>
        <a:p>
          <a:pPr rtl="0"/>
          <a:r>
            <a:rPr lang="de-DE" sz="2000" baseline="0" dirty="0" smtClean="0">
              <a:latin typeface="HelveticaNeueLT Std" pitchFamily="34" charset="0"/>
            </a:rPr>
            <a:t>Usability</a:t>
          </a:r>
          <a:endParaRPr lang="de-DE" sz="2000" dirty="0">
            <a:latin typeface="HelveticaNeueLT Std" pitchFamily="34" charset="0"/>
          </a:endParaRPr>
        </a:p>
      </dgm:t>
    </dgm:pt>
    <dgm:pt modelId="{5276A6FA-0190-4E1B-99EF-76DC063AB5CC}" type="parTrans" cxnId="{6D4A6E29-1B67-455A-888B-6B629A4053E7}">
      <dgm:prSet/>
      <dgm:spPr/>
      <dgm:t>
        <a:bodyPr/>
        <a:lstStyle/>
        <a:p>
          <a:endParaRPr lang="de-DE"/>
        </a:p>
      </dgm:t>
    </dgm:pt>
    <dgm:pt modelId="{8F016B54-01CF-458F-9408-EB2902C3087B}" type="sibTrans" cxnId="{6D4A6E29-1B67-455A-888B-6B629A4053E7}">
      <dgm:prSet/>
      <dgm:spPr/>
      <dgm:t>
        <a:bodyPr/>
        <a:lstStyle/>
        <a:p>
          <a:endParaRPr lang="de-DE"/>
        </a:p>
      </dgm:t>
    </dgm:pt>
    <dgm:pt modelId="{BD14A0D3-125E-4294-BB7F-71D473E67BD4}">
      <dgm:prSet custT="1"/>
      <dgm:spPr/>
      <dgm:t>
        <a:bodyPr/>
        <a:lstStyle/>
        <a:p>
          <a:pPr rtl="0"/>
          <a:r>
            <a:rPr lang="de-DE" sz="2000" baseline="0" dirty="0" err="1" smtClean="0">
              <a:latin typeface="HelveticaNeueLT Std" pitchFamily="34" charset="0"/>
            </a:rPr>
            <a:t>Accessibility</a:t>
          </a:r>
          <a:endParaRPr lang="de-DE" sz="2000" baseline="0" dirty="0">
            <a:latin typeface="HelveticaNeueLT Std" pitchFamily="34" charset="0"/>
          </a:endParaRPr>
        </a:p>
      </dgm:t>
    </dgm:pt>
    <dgm:pt modelId="{5E1EB802-B0B5-457B-8E2A-585A134C8EAA}" type="parTrans" cxnId="{DCA131D1-B825-4F3C-B639-8ACEDB11AAEB}">
      <dgm:prSet/>
      <dgm:spPr/>
      <dgm:t>
        <a:bodyPr/>
        <a:lstStyle/>
        <a:p>
          <a:endParaRPr lang="de-DE"/>
        </a:p>
      </dgm:t>
    </dgm:pt>
    <dgm:pt modelId="{63695B3C-BB0A-4F24-9B40-904DFDC1EFFD}" type="sibTrans" cxnId="{DCA131D1-B825-4F3C-B639-8ACEDB11AAEB}">
      <dgm:prSet/>
      <dgm:spPr/>
      <dgm:t>
        <a:bodyPr/>
        <a:lstStyle/>
        <a:p>
          <a:endParaRPr lang="de-DE"/>
        </a:p>
      </dgm:t>
    </dgm:pt>
    <dgm:pt modelId="{A040CE0A-2167-420A-B32B-CCA26C38C634}" type="pres">
      <dgm:prSet presAssocID="{D0CC5AB5-1606-4180-80A6-57E9AB485F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8F8E07D-FB6A-4936-AF83-7B5815FA822A}" type="pres">
      <dgm:prSet presAssocID="{7E854F37-D66F-4161-897F-14705AE4C3F2}" presName="linNode" presStyleCnt="0"/>
      <dgm:spPr/>
    </dgm:pt>
    <dgm:pt modelId="{8DA692C6-15D5-4DBC-8D9A-184E8DE99859}" type="pres">
      <dgm:prSet presAssocID="{7E854F37-D66F-4161-897F-14705AE4C3F2}" presName="parentText" presStyleLbl="node1" presStyleIdx="0" presStyleCnt="6" custScaleX="17730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E4FC65-59EB-4596-A5A7-F6599977710D}" type="pres">
      <dgm:prSet presAssocID="{3ACF78C2-986D-44FC-8CEB-A23BDBFEFC40}" presName="sp" presStyleCnt="0"/>
      <dgm:spPr/>
    </dgm:pt>
    <dgm:pt modelId="{CBB25965-7FD2-45EC-A8AD-039C54A63BAD}" type="pres">
      <dgm:prSet presAssocID="{4CB4DC89-C62D-449A-805F-745B17919A84}" presName="linNode" presStyleCnt="0"/>
      <dgm:spPr/>
    </dgm:pt>
    <dgm:pt modelId="{ED20E2B4-9EAA-4027-82A0-BB8682153964}" type="pres">
      <dgm:prSet presAssocID="{4CB4DC89-C62D-449A-805F-745B17919A84}" presName="parentText" presStyleLbl="node1" presStyleIdx="1" presStyleCnt="6" custScaleX="17730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6DCA-7FF8-4ED8-8B99-A625E75F51A6}" type="pres">
      <dgm:prSet presAssocID="{C18CAFCB-CFB7-448F-A842-24996765363D}" presName="sp" presStyleCnt="0"/>
      <dgm:spPr/>
    </dgm:pt>
    <dgm:pt modelId="{BA286FCE-5FCB-41E5-B6B6-633D87E5C49C}" type="pres">
      <dgm:prSet presAssocID="{B4277BBD-2A79-4FA1-A4C0-83DEB68D4BC2}" presName="linNode" presStyleCnt="0"/>
      <dgm:spPr/>
    </dgm:pt>
    <dgm:pt modelId="{A31C928C-42E4-4E3F-BFDF-DD6C6DFF0000}" type="pres">
      <dgm:prSet presAssocID="{B4277BBD-2A79-4FA1-A4C0-83DEB68D4BC2}" presName="parentText" presStyleLbl="node1" presStyleIdx="2" presStyleCnt="6" custScaleX="17730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ECE417-B834-4DE7-ADE5-4066B1BF994F}" type="pres">
      <dgm:prSet presAssocID="{8D210ADE-7FF3-4013-A1E2-83FFA4D784D1}" presName="sp" presStyleCnt="0"/>
      <dgm:spPr/>
    </dgm:pt>
    <dgm:pt modelId="{EAE6A1B6-E122-405E-BCD9-F86514CDBE26}" type="pres">
      <dgm:prSet presAssocID="{61949832-DA06-45CB-9CF9-2FA48F3B7BBE}" presName="linNode" presStyleCnt="0"/>
      <dgm:spPr/>
    </dgm:pt>
    <dgm:pt modelId="{F68C54A3-9947-471F-B086-45E36D136205}" type="pres">
      <dgm:prSet presAssocID="{61949832-DA06-45CB-9CF9-2FA48F3B7BBE}" presName="parentText" presStyleLbl="node1" presStyleIdx="3" presStyleCnt="6" custScaleX="17730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BEF7B5-A9DC-4FD8-8205-9AC2661B4D16}" type="pres">
      <dgm:prSet presAssocID="{742C8F11-BECF-4A18-A762-DDF65C2CD4E5}" presName="sp" presStyleCnt="0"/>
      <dgm:spPr/>
    </dgm:pt>
    <dgm:pt modelId="{AD21AF7D-2ADB-4FF5-8C03-93823F0FEFA2}" type="pres">
      <dgm:prSet presAssocID="{19EA3D7A-B6EB-40AE-BA3C-8081AE3A8BEE}" presName="linNode" presStyleCnt="0"/>
      <dgm:spPr/>
    </dgm:pt>
    <dgm:pt modelId="{8D5324B2-13D4-4766-A02E-F9E40CACF833}" type="pres">
      <dgm:prSet presAssocID="{19EA3D7A-B6EB-40AE-BA3C-8081AE3A8BEE}" presName="parentText" presStyleLbl="node1" presStyleIdx="4" presStyleCnt="6" custScaleX="17730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8D2A40-9AE1-459F-9871-524DF062E802}" type="pres">
      <dgm:prSet presAssocID="{8F016B54-01CF-458F-9408-EB2902C3087B}" presName="sp" presStyleCnt="0"/>
      <dgm:spPr/>
    </dgm:pt>
    <dgm:pt modelId="{CA1EE083-EC3A-4C5A-9C82-1A63C8D67B8C}" type="pres">
      <dgm:prSet presAssocID="{BD14A0D3-125E-4294-BB7F-71D473E67BD4}" presName="linNode" presStyleCnt="0"/>
      <dgm:spPr/>
    </dgm:pt>
    <dgm:pt modelId="{E9B031D6-A66B-4497-882A-6304FDD52246}" type="pres">
      <dgm:prSet presAssocID="{BD14A0D3-125E-4294-BB7F-71D473E67BD4}" presName="parentText" presStyleLbl="node1" presStyleIdx="5" presStyleCnt="6" custScaleX="17730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1F7C316-59AC-4ADA-A668-B460C2659E98}" type="presOf" srcId="{D0CC5AB5-1606-4180-80A6-57E9AB485F7B}" destId="{A040CE0A-2167-420A-B32B-CCA26C38C634}" srcOrd="0" destOrd="0" presId="urn:microsoft.com/office/officeart/2005/8/layout/vList5"/>
    <dgm:cxn modelId="{6D4A6E29-1B67-455A-888B-6B629A4053E7}" srcId="{D0CC5AB5-1606-4180-80A6-57E9AB485F7B}" destId="{19EA3D7A-B6EB-40AE-BA3C-8081AE3A8BEE}" srcOrd="4" destOrd="0" parTransId="{5276A6FA-0190-4E1B-99EF-76DC063AB5CC}" sibTransId="{8F016B54-01CF-458F-9408-EB2902C3087B}"/>
    <dgm:cxn modelId="{48A8FBBA-B64F-4671-89B8-422B388BA39B}" type="presOf" srcId="{19EA3D7A-B6EB-40AE-BA3C-8081AE3A8BEE}" destId="{8D5324B2-13D4-4766-A02E-F9E40CACF833}" srcOrd="0" destOrd="0" presId="urn:microsoft.com/office/officeart/2005/8/layout/vList5"/>
    <dgm:cxn modelId="{9720A3BB-CA2C-4D79-86E0-40938A3B3C90}" srcId="{D0CC5AB5-1606-4180-80A6-57E9AB485F7B}" destId="{7E854F37-D66F-4161-897F-14705AE4C3F2}" srcOrd="0" destOrd="0" parTransId="{8DB6DD06-75A2-42CC-97DB-9DFFE6A15559}" sibTransId="{3ACF78C2-986D-44FC-8CEB-A23BDBFEFC40}"/>
    <dgm:cxn modelId="{CB2DD0BE-9E5C-43A5-B9AC-496E6E4B8849}" type="presOf" srcId="{B4277BBD-2A79-4FA1-A4C0-83DEB68D4BC2}" destId="{A31C928C-42E4-4E3F-BFDF-DD6C6DFF0000}" srcOrd="0" destOrd="0" presId="urn:microsoft.com/office/officeart/2005/8/layout/vList5"/>
    <dgm:cxn modelId="{A0E2F23A-0715-4DE0-AD93-0B63F1549C2A}" type="presOf" srcId="{7E854F37-D66F-4161-897F-14705AE4C3F2}" destId="{8DA692C6-15D5-4DBC-8D9A-184E8DE99859}" srcOrd="0" destOrd="0" presId="urn:microsoft.com/office/officeart/2005/8/layout/vList5"/>
    <dgm:cxn modelId="{719F460A-F022-49E8-8244-B8AE75775753}" type="presOf" srcId="{4CB4DC89-C62D-449A-805F-745B17919A84}" destId="{ED20E2B4-9EAA-4027-82A0-BB8682153964}" srcOrd="0" destOrd="0" presId="urn:microsoft.com/office/officeart/2005/8/layout/vList5"/>
    <dgm:cxn modelId="{0D919500-7E95-4FD5-A64D-7F8A838DF005}" srcId="{D0CC5AB5-1606-4180-80A6-57E9AB485F7B}" destId="{4CB4DC89-C62D-449A-805F-745B17919A84}" srcOrd="1" destOrd="0" parTransId="{DF184D9A-16C3-47D2-AD96-F30C6DFAA25B}" sibTransId="{C18CAFCB-CFB7-448F-A842-24996765363D}"/>
    <dgm:cxn modelId="{3C5E9A8E-DF4F-48B7-9D37-4898E67F82F8}" srcId="{D0CC5AB5-1606-4180-80A6-57E9AB485F7B}" destId="{61949832-DA06-45CB-9CF9-2FA48F3B7BBE}" srcOrd="3" destOrd="0" parTransId="{4202268A-DD9D-4E96-A071-BD6228BBB47D}" sibTransId="{742C8F11-BECF-4A18-A762-DDF65C2CD4E5}"/>
    <dgm:cxn modelId="{5BA8EEE4-E25D-4C36-92A6-C4B3C9321A95}" type="presOf" srcId="{61949832-DA06-45CB-9CF9-2FA48F3B7BBE}" destId="{F68C54A3-9947-471F-B086-45E36D136205}" srcOrd="0" destOrd="0" presId="urn:microsoft.com/office/officeart/2005/8/layout/vList5"/>
    <dgm:cxn modelId="{6AD6CC6F-FC51-4DEF-B23B-8E461EE8A62F}" type="presOf" srcId="{BD14A0D3-125E-4294-BB7F-71D473E67BD4}" destId="{E9B031D6-A66B-4497-882A-6304FDD52246}" srcOrd="0" destOrd="0" presId="urn:microsoft.com/office/officeart/2005/8/layout/vList5"/>
    <dgm:cxn modelId="{DCA131D1-B825-4F3C-B639-8ACEDB11AAEB}" srcId="{D0CC5AB5-1606-4180-80A6-57E9AB485F7B}" destId="{BD14A0D3-125E-4294-BB7F-71D473E67BD4}" srcOrd="5" destOrd="0" parTransId="{5E1EB802-B0B5-457B-8E2A-585A134C8EAA}" sibTransId="{63695B3C-BB0A-4F24-9B40-904DFDC1EFFD}"/>
    <dgm:cxn modelId="{652EE6EE-FC94-41F1-B9BD-904BBA0298AE}" srcId="{D0CC5AB5-1606-4180-80A6-57E9AB485F7B}" destId="{B4277BBD-2A79-4FA1-A4C0-83DEB68D4BC2}" srcOrd="2" destOrd="0" parTransId="{8B27B852-22A0-446F-A4AD-29AAC191961C}" sibTransId="{8D210ADE-7FF3-4013-A1E2-83FFA4D784D1}"/>
    <dgm:cxn modelId="{0CE29978-BF8B-4F90-B0E4-FD10DCA291EF}" type="presParOf" srcId="{A040CE0A-2167-420A-B32B-CCA26C38C634}" destId="{C8F8E07D-FB6A-4936-AF83-7B5815FA822A}" srcOrd="0" destOrd="0" presId="urn:microsoft.com/office/officeart/2005/8/layout/vList5"/>
    <dgm:cxn modelId="{72916822-B692-4EDC-A4C3-24DB5ABC95F3}" type="presParOf" srcId="{C8F8E07D-FB6A-4936-AF83-7B5815FA822A}" destId="{8DA692C6-15D5-4DBC-8D9A-184E8DE99859}" srcOrd="0" destOrd="0" presId="urn:microsoft.com/office/officeart/2005/8/layout/vList5"/>
    <dgm:cxn modelId="{A68C7304-24CA-4A1A-B7F1-B271C8D07E1B}" type="presParOf" srcId="{A040CE0A-2167-420A-B32B-CCA26C38C634}" destId="{53E4FC65-59EB-4596-A5A7-F6599977710D}" srcOrd="1" destOrd="0" presId="urn:microsoft.com/office/officeart/2005/8/layout/vList5"/>
    <dgm:cxn modelId="{706B37AC-1D90-4CE7-BC54-3F0BEE04BEB2}" type="presParOf" srcId="{A040CE0A-2167-420A-B32B-CCA26C38C634}" destId="{CBB25965-7FD2-45EC-A8AD-039C54A63BAD}" srcOrd="2" destOrd="0" presId="urn:microsoft.com/office/officeart/2005/8/layout/vList5"/>
    <dgm:cxn modelId="{36E726DA-7515-41EA-B5A8-4B11E361B37A}" type="presParOf" srcId="{CBB25965-7FD2-45EC-A8AD-039C54A63BAD}" destId="{ED20E2B4-9EAA-4027-82A0-BB8682153964}" srcOrd="0" destOrd="0" presId="urn:microsoft.com/office/officeart/2005/8/layout/vList5"/>
    <dgm:cxn modelId="{0FEB1E24-9E4F-4535-99B8-11772438859F}" type="presParOf" srcId="{A040CE0A-2167-420A-B32B-CCA26C38C634}" destId="{9C9A6DCA-7FF8-4ED8-8B99-A625E75F51A6}" srcOrd="3" destOrd="0" presId="urn:microsoft.com/office/officeart/2005/8/layout/vList5"/>
    <dgm:cxn modelId="{2E68AA5A-E8B7-42BA-86D7-AB1A09C6A1FB}" type="presParOf" srcId="{A040CE0A-2167-420A-B32B-CCA26C38C634}" destId="{BA286FCE-5FCB-41E5-B6B6-633D87E5C49C}" srcOrd="4" destOrd="0" presId="urn:microsoft.com/office/officeart/2005/8/layout/vList5"/>
    <dgm:cxn modelId="{C6D88699-016E-4C3B-B783-184284B715DE}" type="presParOf" srcId="{BA286FCE-5FCB-41E5-B6B6-633D87E5C49C}" destId="{A31C928C-42E4-4E3F-BFDF-DD6C6DFF0000}" srcOrd="0" destOrd="0" presId="urn:microsoft.com/office/officeart/2005/8/layout/vList5"/>
    <dgm:cxn modelId="{E7A4194D-A95C-4FB6-8D63-68780A44FD53}" type="presParOf" srcId="{A040CE0A-2167-420A-B32B-CCA26C38C634}" destId="{BBECE417-B834-4DE7-ADE5-4066B1BF994F}" srcOrd="5" destOrd="0" presId="urn:microsoft.com/office/officeart/2005/8/layout/vList5"/>
    <dgm:cxn modelId="{168277FB-55AE-4D71-A371-4379D0DE134C}" type="presParOf" srcId="{A040CE0A-2167-420A-B32B-CCA26C38C634}" destId="{EAE6A1B6-E122-405E-BCD9-F86514CDBE26}" srcOrd="6" destOrd="0" presId="urn:microsoft.com/office/officeart/2005/8/layout/vList5"/>
    <dgm:cxn modelId="{EDFF813F-A629-47EC-B3A8-79E914D78BCA}" type="presParOf" srcId="{EAE6A1B6-E122-405E-BCD9-F86514CDBE26}" destId="{F68C54A3-9947-471F-B086-45E36D136205}" srcOrd="0" destOrd="0" presId="urn:microsoft.com/office/officeart/2005/8/layout/vList5"/>
    <dgm:cxn modelId="{C16A56AF-EA2C-4A68-8351-4436A4733F9B}" type="presParOf" srcId="{A040CE0A-2167-420A-B32B-CCA26C38C634}" destId="{1EBEF7B5-A9DC-4FD8-8205-9AC2661B4D16}" srcOrd="7" destOrd="0" presId="urn:microsoft.com/office/officeart/2005/8/layout/vList5"/>
    <dgm:cxn modelId="{AC3D5907-D113-402F-ABD6-A0D46701B9DD}" type="presParOf" srcId="{A040CE0A-2167-420A-B32B-CCA26C38C634}" destId="{AD21AF7D-2ADB-4FF5-8C03-93823F0FEFA2}" srcOrd="8" destOrd="0" presId="urn:microsoft.com/office/officeart/2005/8/layout/vList5"/>
    <dgm:cxn modelId="{AD79BA45-5FF6-412C-89E2-56160B2FABF5}" type="presParOf" srcId="{AD21AF7D-2ADB-4FF5-8C03-93823F0FEFA2}" destId="{8D5324B2-13D4-4766-A02E-F9E40CACF833}" srcOrd="0" destOrd="0" presId="urn:microsoft.com/office/officeart/2005/8/layout/vList5"/>
    <dgm:cxn modelId="{6286488D-DA9F-43C7-B7AB-BB73EDB92E8B}" type="presParOf" srcId="{A040CE0A-2167-420A-B32B-CCA26C38C634}" destId="{EE8D2A40-9AE1-459F-9871-524DF062E802}" srcOrd="9" destOrd="0" presId="urn:microsoft.com/office/officeart/2005/8/layout/vList5"/>
    <dgm:cxn modelId="{58AB5821-02B9-425E-8956-ACE59C3D2F41}" type="presParOf" srcId="{A040CE0A-2167-420A-B32B-CCA26C38C634}" destId="{CA1EE083-EC3A-4C5A-9C82-1A63C8D67B8C}" srcOrd="10" destOrd="0" presId="urn:microsoft.com/office/officeart/2005/8/layout/vList5"/>
    <dgm:cxn modelId="{6FEC0649-BF79-488D-A26E-73D7220727E7}" type="presParOf" srcId="{CA1EE083-EC3A-4C5A-9C82-1A63C8D67B8C}" destId="{E9B031D6-A66B-4497-882A-6304FDD522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C06EF2-AC67-4653-8A36-43A981D5F74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F6CCB961-8F9D-45DB-AF9E-1A68E833489F}">
      <dgm:prSet/>
      <dgm:spPr>
        <a:solidFill>
          <a:schemeClr val="tx2"/>
        </a:solidFill>
      </dgm:spPr>
      <dgm:t>
        <a:bodyPr/>
        <a:lstStyle/>
        <a:p>
          <a:pPr rtl="0"/>
          <a:r>
            <a:rPr lang="de-DE" baseline="0" dirty="0" smtClean="0">
              <a:latin typeface="HelveticaNeueLT Std" pitchFamily="34" charset="0"/>
            </a:rPr>
            <a:t>HTML</a:t>
          </a:r>
          <a:r>
            <a:rPr lang="de-DE" baseline="0" dirty="0" smtClean="0"/>
            <a:t> </a:t>
          </a:r>
          <a:endParaRPr lang="de-DE" dirty="0"/>
        </a:p>
      </dgm:t>
    </dgm:pt>
    <dgm:pt modelId="{5D118D35-82F8-494F-B8F3-3290CB3A2D03}" type="parTrans" cxnId="{2F4DF8D1-CFBA-4A0C-81BF-D62A67D248DD}">
      <dgm:prSet/>
      <dgm:spPr/>
      <dgm:t>
        <a:bodyPr/>
        <a:lstStyle/>
        <a:p>
          <a:endParaRPr lang="de-DE"/>
        </a:p>
      </dgm:t>
    </dgm:pt>
    <dgm:pt modelId="{9152CB89-4AA4-4528-80AB-773AC884B9C1}" type="sibTrans" cxnId="{2F4DF8D1-CFBA-4A0C-81BF-D62A67D248DD}">
      <dgm:prSet/>
      <dgm:spPr/>
      <dgm:t>
        <a:bodyPr/>
        <a:lstStyle/>
        <a:p>
          <a:endParaRPr lang="de-DE"/>
        </a:p>
      </dgm:t>
    </dgm:pt>
    <dgm:pt modelId="{9603C2AE-F678-412D-92C9-694BEA78B44C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de-DE" sz="2400" baseline="0" dirty="0" smtClean="0">
              <a:latin typeface="HelveticaNeueLT Std" pitchFamily="34" charset="0"/>
            </a:rPr>
            <a:t>Inhalte Struktur, Semantik</a:t>
          </a:r>
          <a:endParaRPr lang="de-DE" sz="2400" dirty="0">
            <a:latin typeface="HelveticaNeueLT Std" pitchFamily="34" charset="0"/>
          </a:endParaRPr>
        </a:p>
      </dgm:t>
    </dgm:pt>
    <dgm:pt modelId="{E41F1679-085F-47CB-984B-37D12ACB9AB5}" type="parTrans" cxnId="{EF94CB9B-3AC0-4AC4-8D74-B31027D5B5B4}">
      <dgm:prSet/>
      <dgm:spPr/>
      <dgm:t>
        <a:bodyPr/>
        <a:lstStyle/>
        <a:p>
          <a:endParaRPr lang="de-DE"/>
        </a:p>
      </dgm:t>
    </dgm:pt>
    <dgm:pt modelId="{BA117D14-1DA3-43D7-B843-089B838B737D}" type="sibTrans" cxnId="{EF94CB9B-3AC0-4AC4-8D74-B31027D5B5B4}">
      <dgm:prSet/>
      <dgm:spPr/>
      <dgm:t>
        <a:bodyPr/>
        <a:lstStyle/>
        <a:p>
          <a:endParaRPr lang="de-DE"/>
        </a:p>
      </dgm:t>
    </dgm:pt>
    <dgm:pt modelId="{8F7D1ADB-0DC8-4F66-BD70-5729DD0985A0}">
      <dgm:prSet/>
      <dgm:spPr>
        <a:solidFill>
          <a:schemeClr val="tx2"/>
        </a:solidFill>
      </dgm:spPr>
      <dgm:t>
        <a:bodyPr/>
        <a:lstStyle/>
        <a:p>
          <a:pPr rtl="0"/>
          <a:r>
            <a:rPr lang="de-DE" baseline="0" dirty="0" smtClean="0">
              <a:latin typeface="HelveticaNeueLT Std" pitchFamily="34" charset="0"/>
            </a:rPr>
            <a:t>CSS</a:t>
          </a:r>
          <a:endParaRPr lang="de-DE" dirty="0">
            <a:latin typeface="HelveticaNeueLT Std" pitchFamily="34" charset="0"/>
          </a:endParaRPr>
        </a:p>
      </dgm:t>
    </dgm:pt>
    <dgm:pt modelId="{30256C01-FCA3-43C9-9C86-A076939B2302}" type="parTrans" cxnId="{01EC9712-84D0-425B-815A-DD2974F268DA}">
      <dgm:prSet/>
      <dgm:spPr/>
      <dgm:t>
        <a:bodyPr/>
        <a:lstStyle/>
        <a:p>
          <a:endParaRPr lang="de-DE"/>
        </a:p>
      </dgm:t>
    </dgm:pt>
    <dgm:pt modelId="{9693C019-D843-471B-9F6B-1DEDF5F9968D}" type="sibTrans" cxnId="{01EC9712-84D0-425B-815A-DD2974F268DA}">
      <dgm:prSet/>
      <dgm:spPr/>
      <dgm:t>
        <a:bodyPr/>
        <a:lstStyle/>
        <a:p>
          <a:endParaRPr lang="de-DE"/>
        </a:p>
      </dgm:t>
    </dgm:pt>
    <dgm:pt modelId="{2DA1A2E8-2EC8-4D52-932F-3F03ACCDBDB1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de-DE" sz="2400" baseline="0" dirty="0" smtClean="0">
              <a:latin typeface="HelveticaNeueLT Std" pitchFamily="34" charset="0"/>
            </a:rPr>
            <a:t>Aussehen, Positionierung</a:t>
          </a:r>
          <a:endParaRPr lang="de-DE" sz="2400" dirty="0">
            <a:latin typeface="HelveticaNeueLT Std" pitchFamily="34" charset="0"/>
          </a:endParaRPr>
        </a:p>
      </dgm:t>
    </dgm:pt>
    <dgm:pt modelId="{0B532910-99D7-4170-BAA1-8DF56771ADB8}" type="parTrans" cxnId="{A2FF2774-2255-4EA1-8894-A04B23083C95}">
      <dgm:prSet/>
      <dgm:spPr/>
      <dgm:t>
        <a:bodyPr/>
        <a:lstStyle/>
        <a:p>
          <a:endParaRPr lang="de-DE"/>
        </a:p>
      </dgm:t>
    </dgm:pt>
    <dgm:pt modelId="{9F9A4CA0-C69A-41BE-8D2A-4B470837BD93}" type="sibTrans" cxnId="{A2FF2774-2255-4EA1-8894-A04B23083C95}">
      <dgm:prSet/>
      <dgm:spPr/>
      <dgm:t>
        <a:bodyPr/>
        <a:lstStyle/>
        <a:p>
          <a:endParaRPr lang="de-DE"/>
        </a:p>
      </dgm:t>
    </dgm:pt>
    <dgm:pt modelId="{415B7852-CBA4-4989-A864-6003030614D7}">
      <dgm:prSet/>
      <dgm:spPr>
        <a:solidFill>
          <a:schemeClr val="tx2"/>
        </a:solidFill>
      </dgm:spPr>
      <dgm:t>
        <a:bodyPr/>
        <a:lstStyle/>
        <a:p>
          <a:pPr rtl="0"/>
          <a:r>
            <a:rPr lang="de-DE" baseline="0" dirty="0" smtClean="0">
              <a:latin typeface="HelveticaNeueLT Std" pitchFamily="34" charset="0"/>
            </a:rPr>
            <a:t>JavaScript</a:t>
          </a:r>
          <a:endParaRPr lang="de-DE" dirty="0">
            <a:latin typeface="HelveticaNeueLT Std" pitchFamily="34" charset="0"/>
          </a:endParaRPr>
        </a:p>
      </dgm:t>
    </dgm:pt>
    <dgm:pt modelId="{6D6188D2-1457-4F99-9AE9-2180A60F9B0E}" type="parTrans" cxnId="{A7729AB7-59CD-4B35-B885-EC4B61177D5D}">
      <dgm:prSet/>
      <dgm:spPr/>
      <dgm:t>
        <a:bodyPr/>
        <a:lstStyle/>
        <a:p>
          <a:endParaRPr lang="de-DE"/>
        </a:p>
      </dgm:t>
    </dgm:pt>
    <dgm:pt modelId="{E84A796B-C0A9-41BD-AE2A-7BA8F7A0C02C}" type="sibTrans" cxnId="{A7729AB7-59CD-4B35-B885-EC4B61177D5D}">
      <dgm:prSet/>
      <dgm:spPr/>
      <dgm:t>
        <a:bodyPr/>
        <a:lstStyle/>
        <a:p>
          <a:endParaRPr lang="de-DE"/>
        </a:p>
      </dgm:t>
    </dgm:pt>
    <dgm:pt modelId="{CB43D463-028D-4994-B780-9D17DB527023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de-DE" sz="2400" baseline="0" dirty="0" err="1" smtClean="0">
              <a:latin typeface="HelveticaNeueLT Std" pitchFamily="34" charset="0"/>
            </a:rPr>
            <a:t>Interaktivitität</a:t>
          </a:r>
          <a:endParaRPr lang="de-DE" sz="2400" baseline="0" dirty="0">
            <a:latin typeface="HelveticaNeueLT Std" pitchFamily="34" charset="0"/>
          </a:endParaRPr>
        </a:p>
      </dgm:t>
    </dgm:pt>
    <dgm:pt modelId="{6873514A-42AA-44F2-B2BB-6513409F908D}" type="parTrans" cxnId="{707E05E5-D223-43E3-AC4A-A31F660189AE}">
      <dgm:prSet/>
      <dgm:spPr/>
      <dgm:t>
        <a:bodyPr/>
        <a:lstStyle/>
        <a:p>
          <a:endParaRPr lang="de-DE"/>
        </a:p>
      </dgm:t>
    </dgm:pt>
    <dgm:pt modelId="{E4ED4476-4D54-4864-8865-E5DB0F18D3B4}" type="sibTrans" cxnId="{707E05E5-D223-43E3-AC4A-A31F660189AE}">
      <dgm:prSet/>
      <dgm:spPr/>
      <dgm:t>
        <a:bodyPr/>
        <a:lstStyle/>
        <a:p>
          <a:endParaRPr lang="de-DE"/>
        </a:p>
      </dgm:t>
    </dgm:pt>
    <dgm:pt modelId="{BF57D98C-1B3F-4A45-8DC2-8FA525A779F8}" type="pres">
      <dgm:prSet presAssocID="{41C06EF2-AC67-4653-8A36-43A981D5F74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36A4556-5620-4799-A0BC-2E160E1ECFB9}" type="pres">
      <dgm:prSet presAssocID="{F6CCB961-8F9D-45DB-AF9E-1A68E833489F}" presName="root1" presStyleCnt="0"/>
      <dgm:spPr/>
    </dgm:pt>
    <dgm:pt modelId="{B36BF715-F442-48EE-8AEF-10E42978C482}" type="pres">
      <dgm:prSet presAssocID="{F6CCB961-8F9D-45DB-AF9E-1A68E833489F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93DE4EF-09DD-4BB4-8495-2501043C1342}" type="pres">
      <dgm:prSet presAssocID="{F6CCB961-8F9D-45DB-AF9E-1A68E833489F}" presName="level2hierChild" presStyleCnt="0"/>
      <dgm:spPr/>
    </dgm:pt>
    <dgm:pt modelId="{D18F2592-F7B6-47D6-AF43-907F13A57CD0}" type="pres">
      <dgm:prSet presAssocID="{E41F1679-085F-47CB-984B-37D12ACB9AB5}" presName="conn2-1" presStyleLbl="parChTrans1D2" presStyleIdx="0" presStyleCnt="3"/>
      <dgm:spPr/>
      <dgm:t>
        <a:bodyPr/>
        <a:lstStyle/>
        <a:p>
          <a:endParaRPr lang="de-DE"/>
        </a:p>
      </dgm:t>
    </dgm:pt>
    <dgm:pt modelId="{EFB7EC1C-DDB3-4B53-825D-DE87BE75CD9C}" type="pres">
      <dgm:prSet presAssocID="{E41F1679-085F-47CB-984B-37D12ACB9AB5}" presName="connTx" presStyleLbl="parChTrans1D2" presStyleIdx="0" presStyleCnt="3"/>
      <dgm:spPr/>
      <dgm:t>
        <a:bodyPr/>
        <a:lstStyle/>
        <a:p>
          <a:endParaRPr lang="de-DE"/>
        </a:p>
      </dgm:t>
    </dgm:pt>
    <dgm:pt modelId="{879AB86F-2BA9-4C5D-9EA6-19E71E105CE9}" type="pres">
      <dgm:prSet presAssocID="{9603C2AE-F678-412D-92C9-694BEA78B44C}" presName="root2" presStyleCnt="0"/>
      <dgm:spPr/>
    </dgm:pt>
    <dgm:pt modelId="{BB4AAB49-B7AF-46D3-A2D0-86C149D0DCED}" type="pres">
      <dgm:prSet presAssocID="{9603C2AE-F678-412D-92C9-694BEA78B44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F874AF1-4D59-4F25-83C2-B0AAAE8F22C9}" type="pres">
      <dgm:prSet presAssocID="{9603C2AE-F678-412D-92C9-694BEA78B44C}" presName="level3hierChild" presStyleCnt="0"/>
      <dgm:spPr/>
    </dgm:pt>
    <dgm:pt modelId="{3B56C7AA-CA60-47A6-AA4B-F8D0B13AD2A5}" type="pres">
      <dgm:prSet presAssocID="{8F7D1ADB-0DC8-4F66-BD70-5729DD0985A0}" presName="root1" presStyleCnt="0"/>
      <dgm:spPr/>
    </dgm:pt>
    <dgm:pt modelId="{46594D4C-09EC-42C0-B877-FC7847519103}" type="pres">
      <dgm:prSet presAssocID="{8F7D1ADB-0DC8-4F66-BD70-5729DD0985A0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DA5A955-A856-4973-B5AD-37B3D5368DE7}" type="pres">
      <dgm:prSet presAssocID="{8F7D1ADB-0DC8-4F66-BD70-5729DD0985A0}" presName="level2hierChild" presStyleCnt="0"/>
      <dgm:spPr/>
    </dgm:pt>
    <dgm:pt modelId="{C40696EB-F139-4173-9638-93D1ABD0E879}" type="pres">
      <dgm:prSet presAssocID="{0B532910-99D7-4170-BAA1-8DF56771ADB8}" presName="conn2-1" presStyleLbl="parChTrans1D2" presStyleIdx="1" presStyleCnt="3"/>
      <dgm:spPr/>
      <dgm:t>
        <a:bodyPr/>
        <a:lstStyle/>
        <a:p>
          <a:endParaRPr lang="de-DE"/>
        </a:p>
      </dgm:t>
    </dgm:pt>
    <dgm:pt modelId="{F18E6775-E923-4768-926A-26AC755493F1}" type="pres">
      <dgm:prSet presAssocID="{0B532910-99D7-4170-BAA1-8DF56771ADB8}" presName="connTx" presStyleLbl="parChTrans1D2" presStyleIdx="1" presStyleCnt="3"/>
      <dgm:spPr/>
      <dgm:t>
        <a:bodyPr/>
        <a:lstStyle/>
        <a:p>
          <a:endParaRPr lang="de-DE"/>
        </a:p>
      </dgm:t>
    </dgm:pt>
    <dgm:pt modelId="{7AADD953-7410-43CE-B210-FCA3556BC36E}" type="pres">
      <dgm:prSet presAssocID="{2DA1A2E8-2EC8-4D52-932F-3F03ACCDBDB1}" presName="root2" presStyleCnt="0"/>
      <dgm:spPr/>
    </dgm:pt>
    <dgm:pt modelId="{13C6ABF8-8EA5-4D5F-A7C9-49038955CCC4}" type="pres">
      <dgm:prSet presAssocID="{2DA1A2E8-2EC8-4D52-932F-3F03ACCDBDB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64216C4-5024-4802-A053-CBB98BE3DC80}" type="pres">
      <dgm:prSet presAssocID="{2DA1A2E8-2EC8-4D52-932F-3F03ACCDBDB1}" presName="level3hierChild" presStyleCnt="0"/>
      <dgm:spPr/>
    </dgm:pt>
    <dgm:pt modelId="{87941DE9-3A58-44D4-9666-399CFD66DFAD}" type="pres">
      <dgm:prSet presAssocID="{415B7852-CBA4-4989-A864-6003030614D7}" presName="root1" presStyleCnt="0"/>
      <dgm:spPr/>
    </dgm:pt>
    <dgm:pt modelId="{A859D909-8FB4-4692-B55F-44EA0D7A46C1}" type="pres">
      <dgm:prSet presAssocID="{415B7852-CBA4-4989-A864-6003030614D7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5B475A2-F0C5-47B7-AE00-1E0512415C4C}" type="pres">
      <dgm:prSet presAssocID="{415B7852-CBA4-4989-A864-6003030614D7}" presName="level2hierChild" presStyleCnt="0"/>
      <dgm:spPr/>
    </dgm:pt>
    <dgm:pt modelId="{9108A9E5-70E2-4844-BE6E-9C2AFCBEE0E0}" type="pres">
      <dgm:prSet presAssocID="{6873514A-42AA-44F2-B2BB-6513409F908D}" presName="conn2-1" presStyleLbl="parChTrans1D2" presStyleIdx="2" presStyleCnt="3"/>
      <dgm:spPr/>
      <dgm:t>
        <a:bodyPr/>
        <a:lstStyle/>
        <a:p>
          <a:endParaRPr lang="de-DE"/>
        </a:p>
      </dgm:t>
    </dgm:pt>
    <dgm:pt modelId="{F363D2F4-E4AE-4DC3-827C-8B7AF7B0E9BF}" type="pres">
      <dgm:prSet presAssocID="{6873514A-42AA-44F2-B2BB-6513409F908D}" presName="connTx" presStyleLbl="parChTrans1D2" presStyleIdx="2" presStyleCnt="3"/>
      <dgm:spPr/>
      <dgm:t>
        <a:bodyPr/>
        <a:lstStyle/>
        <a:p>
          <a:endParaRPr lang="de-DE"/>
        </a:p>
      </dgm:t>
    </dgm:pt>
    <dgm:pt modelId="{11DFD353-F72B-4371-A603-88F07D41700B}" type="pres">
      <dgm:prSet presAssocID="{CB43D463-028D-4994-B780-9D17DB527023}" presName="root2" presStyleCnt="0"/>
      <dgm:spPr/>
    </dgm:pt>
    <dgm:pt modelId="{A24917BD-9BD0-4E7C-AB87-6EAD5C92EA07}" type="pres">
      <dgm:prSet presAssocID="{CB43D463-028D-4994-B780-9D17DB52702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ACB9A4-F26B-4AAE-A184-A6F95876C0EB}" type="pres">
      <dgm:prSet presAssocID="{CB43D463-028D-4994-B780-9D17DB527023}" presName="level3hierChild" presStyleCnt="0"/>
      <dgm:spPr/>
    </dgm:pt>
  </dgm:ptLst>
  <dgm:cxnLst>
    <dgm:cxn modelId="{01EC9712-84D0-425B-815A-DD2974F268DA}" srcId="{41C06EF2-AC67-4653-8A36-43A981D5F744}" destId="{8F7D1ADB-0DC8-4F66-BD70-5729DD0985A0}" srcOrd="1" destOrd="0" parTransId="{30256C01-FCA3-43C9-9C86-A076939B2302}" sibTransId="{9693C019-D843-471B-9F6B-1DEDF5F9968D}"/>
    <dgm:cxn modelId="{CD71A9B6-5537-41B7-B5DB-26CB026B56A8}" type="presOf" srcId="{F6CCB961-8F9D-45DB-AF9E-1A68E833489F}" destId="{B36BF715-F442-48EE-8AEF-10E42978C482}" srcOrd="0" destOrd="0" presId="urn:microsoft.com/office/officeart/2005/8/layout/hierarchy2"/>
    <dgm:cxn modelId="{A2FF2774-2255-4EA1-8894-A04B23083C95}" srcId="{8F7D1ADB-0DC8-4F66-BD70-5729DD0985A0}" destId="{2DA1A2E8-2EC8-4D52-932F-3F03ACCDBDB1}" srcOrd="0" destOrd="0" parTransId="{0B532910-99D7-4170-BAA1-8DF56771ADB8}" sibTransId="{9F9A4CA0-C69A-41BE-8D2A-4B470837BD93}"/>
    <dgm:cxn modelId="{A98ABD4B-0A38-4240-8404-A6ED131F12C1}" type="presOf" srcId="{6873514A-42AA-44F2-B2BB-6513409F908D}" destId="{9108A9E5-70E2-4844-BE6E-9C2AFCBEE0E0}" srcOrd="0" destOrd="0" presId="urn:microsoft.com/office/officeart/2005/8/layout/hierarchy2"/>
    <dgm:cxn modelId="{A7729AB7-59CD-4B35-B885-EC4B61177D5D}" srcId="{41C06EF2-AC67-4653-8A36-43A981D5F744}" destId="{415B7852-CBA4-4989-A864-6003030614D7}" srcOrd="2" destOrd="0" parTransId="{6D6188D2-1457-4F99-9AE9-2180A60F9B0E}" sibTransId="{E84A796B-C0A9-41BD-AE2A-7BA8F7A0C02C}"/>
    <dgm:cxn modelId="{D59F4221-9202-4819-84BC-549C3B244B29}" type="presOf" srcId="{9603C2AE-F678-412D-92C9-694BEA78B44C}" destId="{BB4AAB49-B7AF-46D3-A2D0-86C149D0DCED}" srcOrd="0" destOrd="0" presId="urn:microsoft.com/office/officeart/2005/8/layout/hierarchy2"/>
    <dgm:cxn modelId="{707E05E5-D223-43E3-AC4A-A31F660189AE}" srcId="{415B7852-CBA4-4989-A864-6003030614D7}" destId="{CB43D463-028D-4994-B780-9D17DB527023}" srcOrd="0" destOrd="0" parTransId="{6873514A-42AA-44F2-B2BB-6513409F908D}" sibTransId="{E4ED4476-4D54-4864-8865-E5DB0F18D3B4}"/>
    <dgm:cxn modelId="{7389A2C3-75CF-4CE3-BF6D-080408215FC6}" type="presOf" srcId="{0B532910-99D7-4170-BAA1-8DF56771ADB8}" destId="{C40696EB-F139-4173-9638-93D1ABD0E879}" srcOrd="0" destOrd="0" presId="urn:microsoft.com/office/officeart/2005/8/layout/hierarchy2"/>
    <dgm:cxn modelId="{C7CBBC10-B35B-40B5-8D5D-8BC0BAC09ADD}" type="presOf" srcId="{6873514A-42AA-44F2-B2BB-6513409F908D}" destId="{F363D2F4-E4AE-4DC3-827C-8B7AF7B0E9BF}" srcOrd="1" destOrd="0" presId="urn:microsoft.com/office/officeart/2005/8/layout/hierarchy2"/>
    <dgm:cxn modelId="{B10FE92B-1909-4B10-87B7-BD535509E314}" type="presOf" srcId="{E41F1679-085F-47CB-984B-37D12ACB9AB5}" destId="{EFB7EC1C-DDB3-4B53-825D-DE87BE75CD9C}" srcOrd="1" destOrd="0" presId="urn:microsoft.com/office/officeart/2005/8/layout/hierarchy2"/>
    <dgm:cxn modelId="{7D1FF842-8C25-48AC-AE11-BD11470C96A0}" type="presOf" srcId="{8F7D1ADB-0DC8-4F66-BD70-5729DD0985A0}" destId="{46594D4C-09EC-42C0-B877-FC7847519103}" srcOrd="0" destOrd="0" presId="urn:microsoft.com/office/officeart/2005/8/layout/hierarchy2"/>
    <dgm:cxn modelId="{2F4DF8D1-CFBA-4A0C-81BF-D62A67D248DD}" srcId="{41C06EF2-AC67-4653-8A36-43A981D5F744}" destId="{F6CCB961-8F9D-45DB-AF9E-1A68E833489F}" srcOrd="0" destOrd="0" parTransId="{5D118D35-82F8-494F-B8F3-3290CB3A2D03}" sibTransId="{9152CB89-4AA4-4528-80AB-773AC884B9C1}"/>
    <dgm:cxn modelId="{EF94CB9B-3AC0-4AC4-8D74-B31027D5B5B4}" srcId="{F6CCB961-8F9D-45DB-AF9E-1A68E833489F}" destId="{9603C2AE-F678-412D-92C9-694BEA78B44C}" srcOrd="0" destOrd="0" parTransId="{E41F1679-085F-47CB-984B-37D12ACB9AB5}" sibTransId="{BA117D14-1DA3-43D7-B843-089B838B737D}"/>
    <dgm:cxn modelId="{A5E59D39-BFC7-43A8-9609-56065AB95BF2}" type="presOf" srcId="{E41F1679-085F-47CB-984B-37D12ACB9AB5}" destId="{D18F2592-F7B6-47D6-AF43-907F13A57CD0}" srcOrd="0" destOrd="0" presId="urn:microsoft.com/office/officeart/2005/8/layout/hierarchy2"/>
    <dgm:cxn modelId="{462E5346-070E-45E6-B211-677713B71E59}" type="presOf" srcId="{2DA1A2E8-2EC8-4D52-932F-3F03ACCDBDB1}" destId="{13C6ABF8-8EA5-4D5F-A7C9-49038955CCC4}" srcOrd="0" destOrd="0" presId="urn:microsoft.com/office/officeart/2005/8/layout/hierarchy2"/>
    <dgm:cxn modelId="{04B6E35A-DFB8-48D7-9DA6-334598FE4B39}" type="presOf" srcId="{0B532910-99D7-4170-BAA1-8DF56771ADB8}" destId="{F18E6775-E923-4768-926A-26AC755493F1}" srcOrd="1" destOrd="0" presId="urn:microsoft.com/office/officeart/2005/8/layout/hierarchy2"/>
    <dgm:cxn modelId="{5F3AD9A2-1997-4C16-B340-32792DEED8F2}" type="presOf" srcId="{CB43D463-028D-4994-B780-9D17DB527023}" destId="{A24917BD-9BD0-4E7C-AB87-6EAD5C92EA07}" srcOrd="0" destOrd="0" presId="urn:microsoft.com/office/officeart/2005/8/layout/hierarchy2"/>
    <dgm:cxn modelId="{2A32FBAF-B4D2-4B17-93D4-683CC53C4C8D}" type="presOf" srcId="{41C06EF2-AC67-4653-8A36-43A981D5F744}" destId="{BF57D98C-1B3F-4A45-8DC2-8FA525A779F8}" srcOrd="0" destOrd="0" presId="urn:microsoft.com/office/officeart/2005/8/layout/hierarchy2"/>
    <dgm:cxn modelId="{65C465B1-296F-43AB-BB34-A813C1A84A9D}" type="presOf" srcId="{415B7852-CBA4-4989-A864-6003030614D7}" destId="{A859D909-8FB4-4692-B55F-44EA0D7A46C1}" srcOrd="0" destOrd="0" presId="urn:microsoft.com/office/officeart/2005/8/layout/hierarchy2"/>
    <dgm:cxn modelId="{7B0DC41A-10EA-41DE-B700-EF067F065651}" type="presParOf" srcId="{BF57D98C-1B3F-4A45-8DC2-8FA525A779F8}" destId="{B36A4556-5620-4799-A0BC-2E160E1ECFB9}" srcOrd="0" destOrd="0" presId="urn:microsoft.com/office/officeart/2005/8/layout/hierarchy2"/>
    <dgm:cxn modelId="{CBDB146C-7FA0-445F-87D8-70EA18AF71B9}" type="presParOf" srcId="{B36A4556-5620-4799-A0BC-2E160E1ECFB9}" destId="{B36BF715-F442-48EE-8AEF-10E42978C482}" srcOrd="0" destOrd="0" presId="urn:microsoft.com/office/officeart/2005/8/layout/hierarchy2"/>
    <dgm:cxn modelId="{D8F1434A-385A-449C-97AA-9EE0AA4E26BC}" type="presParOf" srcId="{B36A4556-5620-4799-A0BC-2E160E1ECFB9}" destId="{B93DE4EF-09DD-4BB4-8495-2501043C1342}" srcOrd="1" destOrd="0" presId="urn:microsoft.com/office/officeart/2005/8/layout/hierarchy2"/>
    <dgm:cxn modelId="{1EAA5321-6CA2-4A03-B721-BB7ACF460590}" type="presParOf" srcId="{B93DE4EF-09DD-4BB4-8495-2501043C1342}" destId="{D18F2592-F7B6-47D6-AF43-907F13A57CD0}" srcOrd="0" destOrd="0" presId="urn:microsoft.com/office/officeart/2005/8/layout/hierarchy2"/>
    <dgm:cxn modelId="{63889867-E319-430E-9ED9-86E8AC3E13F7}" type="presParOf" srcId="{D18F2592-F7B6-47D6-AF43-907F13A57CD0}" destId="{EFB7EC1C-DDB3-4B53-825D-DE87BE75CD9C}" srcOrd="0" destOrd="0" presId="urn:microsoft.com/office/officeart/2005/8/layout/hierarchy2"/>
    <dgm:cxn modelId="{AC245279-F844-46F9-95F2-FE39CCA54A5A}" type="presParOf" srcId="{B93DE4EF-09DD-4BB4-8495-2501043C1342}" destId="{879AB86F-2BA9-4C5D-9EA6-19E71E105CE9}" srcOrd="1" destOrd="0" presId="urn:microsoft.com/office/officeart/2005/8/layout/hierarchy2"/>
    <dgm:cxn modelId="{BBF09336-7C68-4017-8367-892173827FC6}" type="presParOf" srcId="{879AB86F-2BA9-4C5D-9EA6-19E71E105CE9}" destId="{BB4AAB49-B7AF-46D3-A2D0-86C149D0DCED}" srcOrd="0" destOrd="0" presId="urn:microsoft.com/office/officeart/2005/8/layout/hierarchy2"/>
    <dgm:cxn modelId="{477CBCA3-DE93-4FC8-BFE7-9827BBD7B9C4}" type="presParOf" srcId="{879AB86F-2BA9-4C5D-9EA6-19E71E105CE9}" destId="{7F874AF1-4D59-4F25-83C2-B0AAAE8F22C9}" srcOrd="1" destOrd="0" presId="urn:microsoft.com/office/officeart/2005/8/layout/hierarchy2"/>
    <dgm:cxn modelId="{FECF2B17-6A9D-4CD4-86BF-85B078C3B1CB}" type="presParOf" srcId="{BF57D98C-1B3F-4A45-8DC2-8FA525A779F8}" destId="{3B56C7AA-CA60-47A6-AA4B-F8D0B13AD2A5}" srcOrd="1" destOrd="0" presId="urn:microsoft.com/office/officeart/2005/8/layout/hierarchy2"/>
    <dgm:cxn modelId="{FB2D6089-4977-48BE-A199-D038F8F96ACF}" type="presParOf" srcId="{3B56C7AA-CA60-47A6-AA4B-F8D0B13AD2A5}" destId="{46594D4C-09EC-42C0-B877-FC7847519103}" srcOrd="0" destOrd="0" presId="urn:microsoft.com/office/officeart/2005/8/layout/hierarchy2"/>
    <dgm:cxn modelId="{A13D8C14-C396-4BD7-9121-D7A28D79C14D}" type="presParOf" srcId="{3B56C7AA-CA60-47A6-AA4B-F8D0B13AD2A5}" destId="{1DA5A955-A856-4973-B5AD-37B3D5368DE7}" srcOrd="1" destOrd="0" presId="urn:microsoft.com/office/officeart/2005/8/layout/hierarchy2"/>
    <dgm:cxn modelId="{1EFEA673-6F4C-423F-96D4-1AA860E03417}" type="presParOf" srcId="{1DA5A955-A856-4973-B5AD-37B3D5368DE7}" destId="{C40696EB-F139-4173-9638-93D1ABD0E879}" srcOrd="0" destOrd="0" presId="urn:microsoft.com/office/officeart/2005/8/layout/hierarchy2"/>
    <dgm:cxn modelId="{BCB5B033-B40F-4BE1-90E9-9410711B5E47}" type="presParOf" srcId="{C40696EB-F139-4173-9638-93D1ABD0E879}" destId="{F18E6775-E923-4768-926A-26AC755493F1}" srcOrd="0" destOrd="0" presId="urn:microsoft.com/office/officeart/2005/8/layout/hierarchy2"/>
    <dgm:cxn modelId="{1366F106-9E90-4D51-B713-F7E0558B0BAE}" type="presParOf" srcId="{1DA5A955-A856-4973-B5AD-37B3D5368DE7}" destId="{7AADD953-7410-43CE-B210-FCA3556BC36E}" srcOrd="1" destOrd="0" presId="urn:microsoft.com/office/officeart/2005/8/layout/hierarchy2"/>
    <dgm:cxn modelId="{92FD1846-72F8-42AF-B97D-8DAD9A4F7148}" type="presParOf" srcId="{7AADD953-7410-43CE-B210-FCA3556BC36E}" destId="{13C6ABF8-8EA5-4D5F-A7C9-49038955CCC4}" srcOrd="0" destOrd="0" presId="urn:microsoft.com/office/officeart/2005/8/layout/hierarchy2"/>
    <dgm:cxn modelId="{74130F3B-6FA0-4C17-BEB0-B4951E4C7D10}" type="presParOf" srcId="{7AADD953-7410-43CE-B210-FCA3556BC36E}" destId="{B64216C4-5024-4802-A053-CBB98BE3DC80}" srcOrd="1" destOrd="0" presId="urn:microsoft.com/office/officeart/2005/8/layout/hierarchy2"/>
    <dgm:cxn modelId="{8DE69389-52DD-4ED0-8152-28A87876CA30}" type="presParOf" srcId="{BF57D98C-1B3F-4A45-8DC2-8FA525A779F8}" destId="{87941DE9-3A58-44D4-9666-399CFD66DFAD}" srcOrd="2" destOrd="0" presId="urn:microsoft.com/office/officeart/2005/8/layout/hierarchy2"/>
    <dgm:cxn modelId="{287D6109-6D1F-45AE-A204-AAECAABDF065}" type="presParOf" srcId="{87941DE9-3A58-44D4-9666-399CFD66DFAD}" destId="{A859D909-8FB4-4692-B55F-44EA0D7A46C1}" srcOrd="0" destOrd="0" presId="urn:microsoft.com/office/officeart/2005/8/layout/hierarchy2"/>
    <dgm:cxn modelId="{5848CEB7-C403-4092-82E0-FBD40754E3AB}" type="presParOf" srcId="{87941DE9-3A58-44D4-9666-399CFD66DFAD}" destId="{05B475A2-F0C5-47B7-AE00-1E0512415C4C}" srcOrd="1" destOrd="0" presId="urn:microsoft.com/office/officeart/2005/8/layout/hierarchy2"/>
    <dgm:cxn modelId="{44546378-3A44-40CC-8504-C3C5422FC7A6}" type="presParOf" srcId="{05B475A2-F0C5-47B7-AE00-1E0512415C4C}" destId="{9108A9E5-70E2-4844-BE6E-9C2AFCBEE0E0}" srcOrd="0" destOrd="0" presId="urn:microsoft.com/office/officeart/2005/8/layout/hierarchy2"/>
    <dgm:cxn modelId="{8DB1C057-07BF-4610-B18C-EEA6EF6997D3}" type="presParOf" srcId="{9108A9E5-70E2-4844-BE6E-9C2AFCBEE0E0}" destId="{F363D2F4-E4AE-4DC3-827C-8B7AF7B0E9BF}" srcOrd="0" destOrd="0" presId="urn:microsoft.com/office/officeart/2005/8/layout/hierarchy2"/>
    <dgm:cxn modelId="{5440898B-C7B3-42F5-8DC4-9658182B2096}" type="presParOf" srcId="{05B475A2-F0C5-47B7-AE00-1E0512415C4C}" destId="{11DFD353-F72B-4371-A603-88F07D41700B}" srcOrd="1" destOrd="0" presId="urn:microsoft.com/office/officeart/2005/8/layout/hierarchy2"/>
    <dgm:cxn modelId="{9560B9A3-2686-41CC-8BE2-A3FBC1D431A9}" type="presParOf" srcId="{11DFD353-F72B-4371-A603-88F07D41700B}" destId="{A24917BD-9BD0-4E7C-AB87-6EAD5C92EA07}" srcOrd="0" destOrd="0" presId="urn:microsoft.com/office/officeart/2005/8/layout/hierarchy2"/>
    <dgm:cxn modelId="{577EDD7A-4D78-4899-A264-DD909D200DEB}" type="presParOf" srcId="{11DFD353-F72B-4371-A603-88F07D41700B}" destId="{17ACB9A4-F26B-4AAE-A184-A6F95876C0E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DA692C6-15D5-4DBC-8D9A-184E8DE99859}">
      <dsp:nvSpPr>
        <dsp:cNvPr id="0" name=""/>
        <dsp:cNvSpPr/>
      </dsp:nvSpPr>
      <dsp:spPr>
        <a:xfrm>
          <a:off x="730421" y="1621"/>
          <a:ext cx="2577757" cy="944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baseline="0" dirty="0" smtClean="0">
              <a:latin typeface="HelveticaNeueLT Std" pitchFamily="34" charset="0"/>
            </a:rPr>
            <a:t>gehaltvoller Inhalt</a:t>
          </a:r>
          <a:endParaRPr lang="de-DE" sz="2000" kern="1200" dirty="0">
            <a:latin typeface="HelveticaNeueLT Std" pitchFamily="34" charset="0"/>
          </a:endParaRPr>
        </a:p>
      </dsp:txBody>
      <dsp:txXfrm>
        <a:off x="730421" y="1621"/>
        <a:ext cx="2577757" cy="944225"/>
      </dsp:txXfrm>
    </dsp:sp>
    <dsp:sp modelId="{ED20E2B4-9EAA-4027-82A0-BB8682153964}">
      <dsp:nvSpPr>
        <dsp:cNvPr id="0" name=""/>
        <dsp:cNvSpPr/>
      </dsp:nvSpPr>
      <dsp:spPr>
        <a:xfrm>
          <a:off x="730421" y="993059"/>
          <a:ext cx="2577757" cy="944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baseline="0" dirty="0" smtClean="0">
              <a:latin typeface="HelveticaNeueLT Std" pitchFamily="34" charset="0"/>
            </a:rPr>
            <a:t>semantisches Web</a:t>
          </a:r>
          <a:endParaRPr lang="de-DE" sz="2000" kern="1200" dirty="0">
            <a:latin typeface="HelveticaNeueLT Std" pitchFamily="34" charset="0"/>
          </a:endParaRPr>
        </a:p>
      </dsp:txBody>
      <dsp:txXfrm>
        <a:off x="730421" y="993059"/>
        <a:ext cx="2577757" cy="944225"/>
      </dsp:txXfrm>
    </dsp:sp>
    <dsp:sp modelId="{A31C928C-42E4-4E3F-BFDF-DD6C6DFF0000}">
      <dsp:nvSpPr>
        <dsp:cNvPr id="0" name=""/>
        <dsp:cNvSpPr/>
      </dsp:nvSpPr>
      <dsp:spPr>
        <a:xfrm>
          <a:off x="730421" y="1984496"/>
          <a:ext cx="2577757" cy="944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baseline="0" dirty="0" smtClean="0">
              <a:latin typeface="HelveticaNeueLT Std" pitchFamily="34" charset="0"/>
            </a:rPr>
            <a:t>gute Performance</a:t>
          </a:r>
          <a:endParaRPr lang="de-DE" sz="2000" kern="1200" dirty="0">
            <a:latin typeface="HelveticaNeueLT Std" pitchFamily="34" charset="0"/>
          </a:endParaRPr>
        </a:p>
      </dsp:txBody>
      <dsp:txXfrm>
        <a:off x="730421" y="1984496"/>
        <a:ext cx="2577757" cy="944225"/>
      </dsp:txXfrm>
    </dsp:sp>
    <dsp:sp modelId="{F68C54A3-9947-471F-B086-45E36D136205}">
      <dsp:nvSpPr>
        <dsp:cNvPr id="0" name=""/>
        <dsp:cNvSpPr/>
      </dsp:nvSpPr>
      <dsp:spPr>
        <a:xfrm>
          <a:off x="730421" y="2975933"/>
          <a:ext cx="2577757" cy="944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baseline="0" dirty="0" err="1" smtClean="0">
              <a:latin typeface="HelveticaNeueLT Std" pitchFamily="34" charset="0"/>
            </a:rPr>
            <a:t>Responsive</a:t>
          </a:r>
          <a:r>
            <a:rPr lang="de-DE" sz="2000" kern="1200" baseline="0" dirty="0" smtClean="0">
              <a:latin typeface="HelveticaNeueLT Std" pitchFamily="34" charset="0"/>
            </a:rPr>
            <a:t> Design</a:t>
          </a:r>
          <a:endParaRPr lang="de-DE" sz="2000" kern="1200" dirty="0">
            <a:latin typeface="HelveticaNeueLT Std" pitchFamily="34" charset="0"/>
          </a:endParaRPr>
        </a:p>
      </dsp:txBody>
      <dsp:txXfrm>
        <a:off x="730421" y="2975933"/>
        <a:ext cx="2577757" cy="944225"/>
      </dsp:txXfrm>
    </dsp:sp>
    <dsp:sp modelId="{8D5324B2-13D4-4766-A02E-F9E40CACF833}">
      <dsp:nvSpPr>
        <dsp:cNvPr id="0" name=""/>
        <dsp:cNvSpPr/>
      </dsp:nvSpPr>
      <dsp:spPr>
        <a:xfrm>
          <a:off x="730421" y="3967370"/>
          <a:ext cx="2577757" cy="944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baseline="0" dirty="0" smtClean="0">
              <a:latin typeface="HelveticaNeueLT Std" pitchFamily="34" charset="0"/>
            </a:rPr>
            <a:t>Usability</a:t>
          </a:r>
          <a:endParaRPr lang="de-DE" sz="2000" kern="1200" dirty="0">
            <a:latin typeface="HelveticaNeueLT Std" pitchFamily="34" charset="0"/>
          </a:endParaRPr>
        </a:p>
      </dsp:txBody>
      <dsp:txXfrm>
        <a:off x="730421" y="3967370"/>
        <a:ext cx="2577757" cy="944225"/>
      </dsp:txXfrm>
    </dsp:sp>
    <dsp:sp modelId="{E9B031D6-A66B-4497-882A-6304FDD52246}">
      <dsp:nvSpPr>
        <dsp:cNvPr id="0" name=""/>
        <dsp:cNvSpPr/>
      </dsp:nvSpPr>
      <dsp:spPr>
        <a:xfrm>
          <a:off x="730421" y="4958808"/>
          <a:ext cx="2577757" cy="944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baseline="0" dirty="0" err="1" smtClean="0">
              <a:latin typeface="HelveticaNeueLT Std" pitchFamily="34" charset="0"/>
            </a:rPr>
            <a:t>Accessibility</a:t>
          </a:r>
          <a:endParaRPr lang="de-DE" sz="2000" kern="1200" baseline="0" dirty="0">
            <a:latin typeface="HelveticaNeueLT Std" pitchFamily="34" charset="0"/>
          </a:endParaRPr>
        </a:p>
      </dsp:txBody>
      <dsp:txXfrm>
        <a:off x="730421" y="4958808"/>
        <a:ext cx="2577757" cy="94422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6BF715-F442-48EE-8AEF-10E42978C482}">
      <dsp:nvSpPr>
        <dsp:cNvPr id="0" name=""/>
        <dsp:cNvSpPr/>
      </dsp:nvSpPr>
      <dsp:spPr>
        <a:xfrm>
          <a:off x="826405" y="2209"/>
          <a:ext cx="2740329" cy="1370164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300" kern="1200" baseline="0" dirty="0" smtClean="0">
              <a:latin typeface="HelveticaNeueLT Std" pitchFamily="34" charset="0"/>
            </a:rPr>
            <a:t>HTML</a:t>
          </a:r>
          <a:r>
            <a:rPr lang="de-DE" sz="4300" kern="1200" baseline="0" dirty="0" smtClean="0"/>
            <a:t> </a:t>
          </a:r>
          <a:endParaRPr lang="de-DE" sz="4300" kern="1200" dirty="0"/>
        </a:p>
      </dsp:txBody>
      <dsp:txXfrm>
        <a:off x="826405" y="2209"/>
        <a:ext cx="2740329" cy="1370164"/>
      </dsp:txXfrm>
    </dsp:sp>
    <dsp:sp modelId="{D18F2592-F7B6-47D6-AF43-907F13A57CD0}">
      <dsp:nvSpPr>
        <dsp:cNvPr id="0" name=""/>
        <dsp:cNvSpPr/>
      </dsp:nvSpPr>
      <dsp:spPr>
        <a:xfrm>
          <a:off x="3566734" y="660046"/>
          <a:ext cx="109613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96131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087396" y="659888"/>
        <a:ext cx="54806" cy="54806"/>
      </dsp:txXfrm>
    </dsp:sp>
    <dsp:sp modelId="{BB4AAB49-B7AF-46D3-A2D0-86C149D0DCED}">
      <dsp:nvSpPr>
        <dsp:cNvPr id="0" name=""/>
        <dsp:cNvSpPr/>
      </dsp:nvSpPr>
      <dsp:spPr>
        <a:xfrm>
          <a:off x="4662865" y="2209"/>
          <a:ext cx="2740329" cy="1370164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baseline="0" dirty="0" smtClean="0">
              <a:latin typeface="HelveticaNeueLT Std" pitchFamily="34" charset="0"/>
            </a:rPr>
            <a:t>Inhalte Struktur, Semantik</a:t>
          </a:r>
          <a:endParaRPr lang="de-DE" sz="2400" kern="1200" dirty="0">
            <a:latin typeface="HelveticaNeueLT Std" pitchFamily="34" charset="0"/>
          </a:endParaRPr>
        </a:p>
      </dsp:txBody>
      <dsp:txXfrm>
        <a:off x="4662865" y="2209"/>
        <a:ext cx="2740329" cy="1370164"/>
      </dsp:txXfrm>
    </dsp:sp>
    <dsp:sp modelId="{46594D4C-09EC-42C0-B877-FC7847519103}">
      <dsp:nvSpPr>
        <dsp:cNvPr id="0" name=""/>
        <dsp:cNvSpPr/>
      </dsp:nvSpPr>
      <dsp:spPr>
        <a:xfrm>
          <a:off x="826405" y="1577899"/>
          <a:ext cx="2740329" cy="1370164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300" kern="1200" baseline="0" dirty="0" smtClean="0">
              <a:latin typeface="HelveticaNeueLT Std" pitchFamily="34" charset="0"/>
            </a:rPr>
            <a:t>CSS</a:t>
          </a:r>
          <a:endParaRPr lang="de-DE" sz="4300" kern="1200" dirty="0">
            <a:latin typeface="HelveticaNeueLT Std" pitchFamily="34" charset="0"/>
          </a:endParaRPr>
        </a:p>
      </dsp:txBody>
      <dsp:txXfrm>
        <a:off x="826405" y="1577899"/>
        <a:ext cx="2740329" cy="1370164"/>
      </dsp:txXfrm>
    </dsp:sp>
    <dsp:sp modelId="{C40696EB-F139-4173-9638-93D1ABD0E879}">
      <dsp:nvSpPr>
        <dsp:cNvPr id="0" name=""/>
        <dsp:cNvSpPr/>
      </dsp:nvSpPr>
      <dsp:spPr>
        <a:xfrm>
          <a:off x="3566734" y="2235735"/>
          <a:ext cx="109613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96131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087396" y="2235578"/>
        <a:ext cx="54806" cy="54806"/>
      </dsp:txXfrm>
    </dsp:sp>
    <dsp:sp modelId="{13C6ABF8-8EA5-4D5F-A7C9-49038955CCC4}">
      <dsp:nvSpPr>
        <dsp:cNvPr id="0" name=""/>
        <dsp:cNvSpPr/>
      </dsp:nvSpPr>
      <dsp:spPr>
        <a:xfrm>
          <a:off x="4662865" y="1577899"/>
          <a:ext cx="2740329" cy="1370164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baseline="0" dirty="0" smtClean="0">
              <a:latin typeface="HelveticaNeueLT Std" pitchFamily="34" charset="0"/>
            </a:rPr>
            <a:t>Aussehen, Positionierung</a:t>
          </a:r>
          <a:endParaRPr lang="de-DE" sz="2400" kern="1200" dirty="0">
            <a:latin typeface="HelveticaNeueLT Std" pitchFamily="34" charset="0"/>
          </a:endParaRPr>
        </a:p>
      </dsp:txBody>
      <dsp:txXfrm>
        <a:off x="4662865" y="1577899"/>
        <a:ext cx="2740329" cy="1370164"/>
      </dsp:txXfrm>
    </dsp:sp>
    <dsp:sp modelId="{A859D909-8FB4-4692-B55F-44EA0D7A46C1}">
      <dsp:nvSpPr>
        <dsp:cNvPr id="0" name=""/>
        <dsp:cNvSpPr/>
      </dsp:nvSpPr>
      <dsp:spPr>
        <a:xfrm>
          <a:off x="826405" y="3153588"/>
          <a:ext cx="2740329" cy="1370164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300" kern="1200" baseline="0" dirty="0" smtClean="0">
              <a:latin typeface="HelveticaNeueLT Std" pitchFamily="34" charset="0"/>
            </a:rPr>
            <a:t>JavaScript</a:t>
          </a:r>
          <a:endParaRPr lang="de-DE" sz="4300" kern="1200" dirty="0">
            <a:latin typeface="HelveticaNeueLT Std" pitchFamily="34" charset="0"/>
          </a:endParaRPr>
        </a:p>
      </dsp:txBody>
      <dsp:txXfrm>
        <a:off x="826405" y="3153588"/>
        <a:ext cx="2740329" cy="1370164"/>
      </dsp:txXfrm>
    </dsp:sp>
    <dsp:sp modelId="{9108A9E5-70E2-4844-BE6E-9C2AFCBEE0E0}">
      <dsp:nvSpPr>
        <dsp:cNvPr id="0" name=""/>
        <dsp:cNvSpPr/>
      </dsp:nvSpPr>
      <dsp:spPr>
        <a:xfrm>
          <a:off x="3566734" y="3811424"/>
          <a:ext cx="109613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96131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087396" y="3811267"/>
        <a:ext cx="54806" cy="54806"/>
      </dsp:txXfrm>
    </dsp:sp>
    <dsp:sp modelId="{A24917BD-9BD0-4E7C-AB87-6EAD5C92EA07}">
      <dsp:nvSpPr>
        <dsp:cNvPr id="0" name=""/>
        <dsp:cNvSpPr/>
      </dsp:nvSpPr>
      <dsp:spPr>
        <a:xfrm>
          <a:off x="4662865" y="3153588"/>
          <a:ext cx="2740329" cy="1370164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baseline="0" dirty="0" err="1" smtClean="0">
              <a:latin typeface="HelveticaNeueLT Std" pitchFamily="34" charset="0"/>
            </a:rPr>
            <a:t>Interaktivitität</a:t>
          </a:r>
          <a:endParaRPr lang="de-DE" sz="2400" kern="1200" baseline="0" dirty="0">
            <a:latin typeface="HelveticaNeueLT Std" pitchFamily="34" charset="0"/>
          </a:endParaRPr>
        </a:p>
      </dsp:txBody>
      <dsp:txXfrm>
        <a:off x="4662865" y="3153588"/>
        <a:ext cx="2740329" cy="1370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EC888-49F7-4909-B370-4825855B8FD7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34B52-85A4-483F-BBF8-0B7EBC6826C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9920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4B52-85A4-483F-BBF8-0B7EBC6826CE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5448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-108520" y="0"/>
            <a:ext cx="9433048" cy="1412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-108520" y="5949280"/>
            <a:ext cx="9433048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180528" y="1484784"/>
            <a:ext cx="9505056" cy="4680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0784" cy="5890666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60648"/>
            <a:ext cx="4038600" cy="5904656"/>
          </a:xfrm>
        </p:spPr>
        <p:txBody>
          <a:bodyPr anchor="ctr" anchorCtr="0"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EDA4-9E9A-4C01-B1C5-3D5276FA35EA}" type="datetimeFigureOut">
              <a:rPr lang="de-DE" smtClean="0"/>
              <a:pPr/>
              <a:t>26.09.2018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8F8EF-3E6E-4F8B-96BA-9B8F6E610D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2" r:id="rId4"/>
    <p:sldLayoutId id="2147483651" r:id="rId5"/>
    <p:sldLayoutId id="214748365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 cap="all" baseline="0">
          <a:solidFill>
            <a:schemeClr val="tx2"/>
          </a:solidFill>
          <a:latin typeface="HelveticaNeueLT St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 baseline="0">
          <a:solidFill>
            <a:schemeClr val="tx1"/>
          </a:solidFill>
          <a:latin typeface="HelveticaNeueLT Std" pitchFamily="34" charset="0"/>
          <a:ea typeface="+mn-ea"/>
          <a:cs typeface="Consolas" pitchFamily="49" charset="0"/>
        </a:defRPr>
      </a:lvl1pPr>
      <a:lvl2pPr marL="896938" indent="-538163" algn="l" defTabSz="914400" rtl="0" eaLnBrk="1" latinLnBrk="0" hangingPunct="1">
        <a:spcBef>
          <a:spcPct val="20000"/>
        </a:spcBef>
        <a:buFont typeface="Symbol" pitchFamily="18" charset="2"/>
        <a:buChar char=""/>
        <a:defRPr sz="2800" kern="1200">
          <a:solidFill>
            <a:schemeClr val="tx1"/>
          </a:solidFill>
          <a:latin typeface="HelveticaNeueLT Std" pitchFamily="34" charset="0"/>
          <a:ea typeface="+mn-ea"/>
          <a:cs typeface="+mn-cs"/>
        </a:defRPr>
      </a:lvl2pPr>
      <a:lvl3pPr marL="896938" indent="-2730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HelveticaNeueLT St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NeueLT St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NeueLT St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Webseiten mit                   HTML und CSS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Webdesign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6BF715-F442-48EE-8AEF-10E42978C4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B36BF715-F442-48EE-8AEF-10E42978C4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8F2592-F7B6-47D6-AF43-907F13A57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dgm id="{D18F2592-F7B6-47D6-AF43-907F13A57C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4AAB49-B7AF-46D3-A2D0-86C149D0D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graphicEl>
                                              <a:dgm id="{BB4AAB49-B7AF-46D3-A2D0-86C149D0DC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594D4C-09EC-42C0-B877-FC78475191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graphicEl>
                                              <a:dgm id="{46594D4C-09EC-42C0-B877-FC78475191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0696EB-F139-4173-9638-93D1ABD0E8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graphicEl>
                                              <a:dgm id="{C40696EB-F139-4173-9638-93D1ABD0E8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C6ABF8-8EA5-4D5F-A7C9-49038955C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graphicEl>
                                              <a:dgm id="{13C6ABF8-8EA5-4D5F-A7C9-49038955CC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59D909-8FB4-4692-B55F-44EA0D7A4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graphicEl>
                                              <a:dgm id="{A859D909-8FB4-4692-B55F-44EA0D7A46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108A9E5-70E2-4844-BE6E-9C2AFCBEE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graphicEl>
                                              <a:dgm id="{9108A9E5-70E2-4844-BE6E-9C2AFCBEE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4917BD-9BD0-4E7C-AB87-6EAD5C92EA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>
                                            <p:graphicEl>
                                              <a:dgm id="{A24917BD-9BD0-4E7C-AB87-6EAD5C92EA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808" y="0"/>
            <a:ext cx="8028384" cy="6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 – mit Cascading Style Sheets werden aussehen und Position bestimmt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Schriftarten</a:t>
            </a:r>
          </a:p>
          <a:p>
            <a:r>
              <a:rPr lang="de-DE" dirty="0" smtClean="0"/>
              <a:t>Schriftgrößen</a:t>
            </a:r>
          </a:p>
          <a:p>
            <a:r>
              <a:rPr lang="de-DE" dirty="0" smtClean="0"/>
              <a:t>Farben</a:t>
            </a:r>
          </a:p>
          <a:p>
            <a:r>
              <a:rPr lang="de-DE" dirty="0" smtClean="0"/>
              <a:t>Zeilenabstand</a:t>
            </a:r>
          </a:p>
          <a:p>
            <a:r>
              <a:rPr lang="de-DE" dirty="0" smtClean="0"/>
              <a:t>Hintergründe</a:t>
            </a:r>
          </a:p>
          <a:p>
            <a:r>
              <a:rPr lang="de-DE" dirty="0" smtClean="0"/>
              <a:t>Abstände</a:t>
            </a:r>
          </a:p>
          <a:p>
            <a:r>
              <a:rPr lang="de-DE" dirty="0" smtClean="0"/>
              <a:t>Rahmen</a:t>
            </a:r>
          </a:p>
          <a:p>
            <a:r>
              <a:rPr lang="de-DE" dirty="0" smtClean="0"/>
              <a:t>Positionierung</a:t>
            </a:r>
          </a:p>
          <a:p>
            <a:r>
              <a:rPr lang="de-DE" dirty="0" smtClean="0"/>
              <a:t>einfaches Verhalten (z. B. Verändern der Farbe bei Auswahl eines Links)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Wann ist eine Website</a:t>
            </a:r>
            <a:br>
              <a:rPr lang="de-DE" dirty="0" smtClean="0"/>
            </a:br>
            <a:r>
              <a:rPr lang="de-DE" dirty="0" smtClean="0"/>
              <a:t>gut?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2"/>
          </p:nvPr>
        </p:nvGraphicFramePr>
        <p:xfrm>
          <a:off x="4648200" y="260648"/>
          <a:ext cx="403860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A692C6-15D5-4DBC-8D9A-184E8DE998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8DA692C6-15D5-4DBC-8D9A-184E8DE998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20E2B4-9EAA-4027-82A0-BB8682153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ED20E2B4-9EAA-4027-82A0-BB86821539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1C928C-42E4-4E3F-BFDF-DD6C6DFF0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A31C928C-42E4-4E3F-BFDF-DD6C6DFF00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8C54A3-9947-471F-B086-45E36D136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F68C54A3-9947-471F-B086-45E36D136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5324B2-13D4-4766-A02E-F9E40CACF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graphicEl>
                                              <a:dgm id="{8D5324B2-13D4-4766-A02E-F9E40CACF8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B031D6-A66B-4497-882A-6304FDD522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graphicEl>
                                              <a:dgm id="{E9B031D6-A66B-4497-882A-6304FDD522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Gehaltvoller 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Die Besucher kommen wegen des Inhalts</a:t>
            </a:r>
          </a:p>
          <a:p>
            <a:r>
              <a:rPr lang="de-DE" dirty="0" smtClean="0"/>
              <a:t>Content </a:t>
            </a:r>
            <a:r>
              <a:rPr lang="de-DE" dirty="0" err="1" smtClean="0"/>
              <a:t>is</a:t>
            </a:r>
            <a:r>
              <a:rPr lang="de-DE" dirty="0" smtClean="0"/>
              <a:t> 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Semantisches Web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die Site ist semantisch korrekt aufgebaut</a:t>
            </a:r>
          </a:p>
          <a:p>
            <a:r>
              <a:rPr lang="de-DE" dirty="0" smtClean="0"/>
              <a:t>Maschinen vor allem Suchmaschinen können die Inhalte indizieren und finden</a:t>
            </a:r>
          </a:p>
          <a:p>
            <a:r>
              <a:rPr lang="de-DE" dirty="0" smtClean="0"/>
              <a:t>die Inhalte sind </a:t>
            </a:r>
            <a:r>
              <a:rPr lang="de-DE" dirty="0" err="1" smtClean="0"/>
              <a:t>findbar</a:t>
            </a: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Code, Text und Medien sind für das schnelle Laden im Browser optimiert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3970784" cy="5890666"/>
          </a:xfrm>
        </p:spPr>
        <p:txBody>
          <a:bodyPr anchor="t" anchorCtr="0"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Responsive</a:t>
            </a:r>
            <a:r>
              <a:rPr lang="de-DE" dirty="0" smtClean="0"/>
              <a:t> 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94" y="1196752"/>
            <a:ext cx="65532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 smtClean="0"/>
              <a:t>Responsive</a:t>
            </a:r>
            <a:r>
              <a:rPr lang="de-DE" dirty="0" smtClean="0"/>
              <a:t> 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der Content der Website kann auf unterschiedlichsten Endgeräten und Browsern empfangen werden</a:t>
            </a:r>
          </a:p>
          <a:p>
            <a:r>
              <a:rPr lang="de-DE" dirty="0" smtClean="0"/>
              <a:t>progressive </a:t>
            </a:r>
            <a:r>
              <a:rPr lang="de-DE" dirty="0" err="1" smtClean="0"/>
              <a:t>Enhancement</a:t>
            </a:r>
            <a:endParaRPr lang="de-DE" dirty="0" smtClean="0"/>
          </a:p>
          <a:p>
            <a:r>
              <a:rPr lang="de-DE" dirty="0" smtClean="0"/>
              <a:t>je „besser“ das Endgerät, desto fortschrittlicher die Darstellung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die Site ist einfach und intuitiv</a:t>
            </a:r>
            <a:r>
              <a:rPr lang="de-DE" baseline="0" dirty="0" smtClean="0"/>
              <a:t> nutzbar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Accessibility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Menschen mit Einschränkungen können die Website</a:t>
            </a:r>
          </a:p>
          <a:p>
            <a:r>
              <a:rPr lang="de-DE" dirty="0" smtClean="0"/>
              <a:t>wahrnehmen</a:t>
            </a:r>
          </a:p>
          <a:p>
            <a:r>
              <a:rPr lang="de-DE" dirty="0" smtClean="0"/>
              <a:t>bedienen</a:t>
            </a:r>
          </a:p>
          <a:p>
            <a:r>
              <a:rPr lang="de-DE" baseline="0" dirty="0" smtClean="0"/>
              <a:t>verstehen</a:t>
            </a:r>
          </a:p>
          <a:p>
            <a:r>
              <a:rPr lang="de-DE" dirty="0" smtClean="0"/>
              <a:t>und sie ist robust in Bezug auf die Technologie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4">
      <a:dk1>
        <a:srgbClr val="333333"/>
      </a:dk1>
      <a:lt1>
        <a:srgbClr val="DDDDDD"/>
      </a:lt1>
      <a:dk2>
        <a:srgbClr val="820000"/>
      </a:dk2>
      <a:lt2>
        <a:srgbClr val="969696"/>
      </a:lt2>
      <a:accent1>
        <a:srgbClr val="ED777C"/>
      </a:accent1>
      <a:accent2>
        <a:srgbClr val="F5B7B9"/>
      </a:accent2>
      <a:accent3>
        <a:srgbClr val="5F5F5F"/>
      </a:accent3>
      <a:accent4>
        <a:srgbClr val="969696"/>
      </a:accent4>
      <a:accent5>
        <a:srgbClr val="474B78"/>
      </a:accent5>
      <a:accent6>
        <a:srgbClr val="E9D3D7"/>
      </a:accent6>
      <a:hlink>
        <a:srgbClr val="5D2D37"/>
      </a:hlink>
      <a:folHlink>
        <a:srgbClr val="D4A7B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Bildschirmpräsentation (4:3)</PresentationFormat>
  <Paragraphs>50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Webseiten mit                   HTML und CSS</vt:lpstr>
      <vt:lpstr>Wann ist eine Website gut?</vt:lpstr>
      <vt:lpstr>Gehaltvoller Inhalt</vt:lpstr>
      <vt:lpstr>Semantisches Web </vt:lpstr>
      <vt:lpstr>Performance</vt:lpstr>
      <vt:lpstr> Responsive design</vt:lpstr>
      <vt:lpstr>Responsive Design</vt:lpstr>
      <vt:lpstr>Usability</vt:lpstr>
      <vt:lpstr>Accessibility</vt:lpstr>
      <vt:lpstr>Webdesign</vt:lpstr>
      <vt:lpstr>CSS</vt:lpstr>
      <vt:lpstr>CSS – mit Cascading Style Sheets werden aussehen und Position bestimmt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jh</dc:creator>
  <cp:lastModifiedBy>jh</cp:lastModifiedBy>
  <cp:revision>77</cp:revision>
  <dcterms:created xsi:type="dcterms:W3CDTF">2014-01-07T14:21:59Z</dcterms:created>
  <dcterms:modified xsi:type="dcterms:W3CDTF">2018-09-26T17:01:56Z</dcterms:modified>
</cp:coreProperties>
</file>