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0297-C45A-49D4-8D5D-6D5A351A5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8E411-B5CB-4102-913A-FD85796B9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F8A01-A38F-4BCF-ADBA-BB9553420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3776-491E-411E-A21E-B37AADDB31F9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1912F-78BB-4E51-9D2E-AB5CABA9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A60FC-6E8E-4421-8D5D-D2F4DB9D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96EF-274E-41ED-ACA6-77602BAEA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28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3D7E-A3BB-4A0F-8045-55AA5985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8BA3A-7032-456D-92C8-5FF7EB6A3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F39F7-1863-4C91-858D-CAE469FD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3776-491E-411E-A21E-B37AADDB31F9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8AF27-960A-45BB-BB30-B7446C2FE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BB80-8743-48BE-8CBC-A9744CBB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96EF-274E-41ED-ACA6-77602BAEA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65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A96C05-B0F9-43C6-8DD4-38C5E2EEA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E7077-9C4E-479F-8BA8-AAFFEC6C2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8772B-3229-4FAE-9EC0-E2AE192D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3776-491E-411E-A21E-B37AADDB31F9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C9106-C3E1-42B5-8F89-DF9094C8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52D09-E62D-4C07-8B39-2E446647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96EF-274E-41ED-ACA6-77602BAEA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01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73E5-AB0D-421C-867F-1E5E0418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E647D-3223-46AF-A8CF-ED9EBA1B7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B6673-AA4A-4446-BAE2-2243C5CAE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3776-491E-411E-A21E-B37AADDB31F9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17D62-1DEF-4D46-8B2A-1DD5833A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D0626-7845-4E7C-86CB-46C3D141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96EF-274E-41ED-ACA6-77602BAEA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46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23834-C1CB-4683-9123-B8C69DE8B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016A7-834A-48E9-BE30-59A2F4EC4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27B7F-70C5-4A4C-A5A4-8F240BAA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3776-491E-411E-A21E-B37AADDB31F9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37E1D-6112-41E0-8F49-FCED6D31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07414-B270-4FDC-A907-1BFCC124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96EF-274E-41ED-ACA6-77602BAEA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71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64277-BC29-4778-BC79-62A16D605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D1E45-2F5B-46F1-871A-6518783CF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E00BA-43C5-48F9-B16A-D4CD2119C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F1EE1-1408-42A0-976F-A5B6A25F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3776-491E-411E-A21E-B37AADDB31F9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40E56-39D2-4F04-BE93-D8F06E14D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2E632-4E6D-451F-AC55-36BD0429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96EF-274E-41ED-ACA6-77602BAEA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2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7739-AA6F-4ABB-B094-742F1535C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63C8D-C5A5-4B76-BA08-F4C715CDC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5F56-DB96-4305-BE89-F2574D3E4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036D5-2A87-4236-9320-8CD565569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EA0C2-8BC2-40AC-83E6-35C443A1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0824F0-AB16-4858-B03F-D47F66D31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3776-491E-411E-A21E-B37AADDB31F9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3A5DD7-03CA-4DC2-A5C2-1C67FC63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C42717-4A46-43BB-9B3C-D92B6715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96EF-274E-41ED-ACA6-77602BAEA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96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FC5D-A667-49A0-A132-970D919F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76E352-DFEB-4C33-B64E-00D0402C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3776-491E-411E-A21E-B37AADDB31F9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20C73-C6A6-4801-B99E-7F48C5603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077A0-3AF1-4495-BA7F-F0D5B518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96EF-274E-41ED-ACA6-77602BAEA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02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DD8875-13F3-480B-AD44-129C3543C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3776-491E-411E-A21E-B37AADDB31F9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A25C1-EDC4-4B7B-9910-0AD1F450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9E589-4155-4777-9D1E-0C16AF25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96EF-274E-41ED-ACA6-77602BAEA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11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6776-CA6D-4E33-9B56-A54A3CBF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6DECD-1F52-4CE2-AD6F-6BF8CB059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1994F-6077-477E-86FB-69A483F9F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9C474-FB10-4363-BE65-4D53817C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3776-491E-411E-A21E-B37AADDB31F9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0B1D1-2955-46DA-AF3D-7FE889BA5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8241F-A9EA-4D69-98AF-DA8CABA4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96EF-274E-41ED-ACA6-77602BAEA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74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8775-2FEF-479E-8A7E-00F3FA2CB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F713F-9E50-4167-B3D0-4978AFD69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54197-6F2C-4F90-977F-67C427645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2584A-3D24-4B25-A106-246CA467E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3776-491E-411E-A21E-B37AADDB31F9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55A77-85F3-4FA8-A5D7-73F7B0EA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6D568-FDEF-4539-8D94-61DB4D4E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96EF-274E-41ED-ACA6-77602BAEA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B8654B-0513-40BB-8206-1BB01E260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02CB5-B516-4925-BBC5-732FC9031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485DF-49CF-4B4C-843E-1D898175B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73776-491E-411E-A21E-B37AADDB31F9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17B4A-8413-43AB-B117-6CAAFF19D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AF678-8AC3-4D88-BB26-0EBF5FF80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D96EF-274E-41ED-ACA6-77602BAEA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68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8.wdp"/><Relationship Id="rId3" Type="http://schemas.microsoft.com/office/2007/relationships/hdphoto" Target="../media/hdphoto2.wdp"/><Relationship Id="rId7" Type="http://schemas.microsoft.com/office/2007/relationships/hdphoto" Target="../media/hdphoto5.wdp"/><Relationship Id="rId12" Type="http://schemas.openxmlformats.org/officeDocument/2006/relationships/image" Target="../media/image8.png"/><Relationship Id="rId17" Type="http://schemas.microsoft.com/office/2007/relationships/hdphoto" Target="../media/hdphoto10.wdp"/><Relationship Id="rId2" Type="http://schemas.openxmlformats.org/officeDocument/2006/relationships/image" Target="../media/image2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microsoft.com/office/2007/relationships/hdphoto" Target="../media/hdphoto7.wdp"/><Relationship Id="rId5" Type="http://schemas.microsoft.com/office/2007/relationships/hdphoto" Target="../media/hdphoto3.wdp"/><Relationship Id="rId15" Type="http://schemas.microsoft.com/office/2007/relationships/hdphoto" Target="../media/hdphoto9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6.wdp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14.wdp"/><Relationship Id="rId3" Type="http://schemas.microsoft.com/office/2007/relationships/hdphoto" Target="../media/hdphoto3.wdp"/><Relationship Id="rId7" Type="http://schemas.microsoft.com/office/2007/relationships/hdphoto" Target="../media/hdphoto11.wdp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microsoft.com/office/2007/relationships/hdphoto" Target="../media/hdphoto13.wdp"/><Relationship Id="rId5" Type="http://schemas.microsoft.com/office/2007/relationships/hdphoto" Target="../media/hdphoto2.wdp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microsoft.com/office/2007/relationships/hdphoto" Target="../media/hdphoto1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6C351B-18C5-4DC0-BAF2-C9FE3F53D5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2743" t="27961" r="28058" b="13139"/>
          <a:stretch/>
        </p:blipFill>
        <p:spPr>
          <a:xfrm>
            <a:off x="89771" y="1518082"/>
            <a:ext cx="5948526" cy="332912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F281AB-BF08-4B0D-BFC2-CBFF0B733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931" y="148929"/>
            <a:ext cx="1757779" cy="8218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6B99AA-56C1-4C88-8B65-BA20DCAE7A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5" y="208183"/>
            <a:ext cx="1638615" cy="69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C557D9-9B64-4455-842A-9E5CECD0216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2815" t="27055" r="29588" b="13398"/>
          <a:stretch/>
        </p:blipFill>
        <p:spPr>
          <a:xfrm>
            <a:off x="6198061" y="1518082"/>
            <a:ext cx="5724650" cy="332912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6929A8-8EC7-42D2-9674-CF35E2814B19}"/>
              </a:ext>
            </a:extLst>
          </p:cNvPr>
          <p:cNvSpPr txBox="1"/>
          <p:nvPr/>
        </p:nvSpPr>
        <p:spPr>
          <a:xfrm>
            <a:off x="4036380" y="316934"/>
            <a:ext cx="411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EDA Findings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554C8-2D0B-4361-955E-6D8F0350535C}"/>
              </a:ext>
            </a:extLst>
          </p:cNvPr>
          <p:cNvSpPr txBox="1"/>
          <p:nvPr/>
        </p:nvSpPr>
        <p:spPr>
          <a:xfrm>
            <a:off x="6613862" y="5608014"/>
            <a:ext cx="530884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Approximately 9.7% of customers have churned.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520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68ADF1-B665-4C0F-B8FF-57B4D45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931" y="148929"/>
            <a:ext cx="1757779" cy="8218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BE6BF9-2BAA-43FA-9737-FDB5113BC1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5" y="208183"/>
            <a:ext cx="1638615" cy="69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482AFE-28B8-475E-A76D-2CCC2B3476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662" y="1279761"/>
            <a:ext cx="2672272" cy="27228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4427CB-151D-4A3A-902A-0BD2FBD611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555" y="3986075"/>
            <a:ext cx="2504235" cy="27329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7C9937-0837-4901-9694-0D59C85487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078" y="4002608"/>
            <a:ext cx="2745632" cy="27228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2DEEB5-18F5-416F-92C7-26FA96DF48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966" y="1342207"/>
            <a:ext cx="2621744" cy="264386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3E698F5-B2AD-41E7-A767-FECD5B659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931" y="132545"/>
            <a:ext cx="1757779" cy="8218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18D257A-B9E6-48F1-AAD1-2F80F41327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758" y="1358740"/>
            <a:ext cx="2648581" cy="264386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1D6920D-12F5-4BFB-8A58-97B28118FCB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566" y="4075138"/>
            <a:ext cx="2610880" cy="264386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3BDF5E6-4196-43A6-8FF5-9197026391C4}"/>
              </a:ext>
            </a:extLst>
          </p:cNvPr>
          <p:cNvSpPr txBox="1"/>
          <p:nvPr/>
        </p:nvSpPr>
        <p:spPr>
          <a:xfrm>
            <a:off x="2925513" y="208183"/>
            <a:ext cx="4460708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There are outliers present in the data and these must be treated before creating the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392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3F4144-F114-41A2-ABF3-907BFC145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5" y="208183"/>
            <a:ext cx="1638615" cy="69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458FD9-8D8D-490F-974B-BAA5D769B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931" y="132545"/>
            <a:ext cx="1757779" cy="8218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9CD0EA-6A30-43E7-91AC-23197A6218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604" y="3347611"/>
            <a:ext cx="3267531" cy="33778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875826-E81A-46C8-8366-57B45B4529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113" y="3429000"/>
            <a:ext cx="3178593" cy="33022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337801-4FBD-498D-BCC5-AB994CB32C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67" y="3347611"/>
            <a:ext cx="3155048" cy="3302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29203A-9D0D-48E2-80E2-2F4F03152E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67" y="132545"/>
            <a:ext cx="3092249" cy="3236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47BFC4-0237-456D-94B6-9172275EA6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642" y="126796"/>
            <a:ext cx="3025614" cy="32208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7EE64E-8D6F-4D47-A57E-FEB90D7423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833" y="126796"/>
            <a:ext cx="1757779" cy="8218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F01B56-8AD1-4908-964A-B1A4D4468B1F}"/>
              </a:ext>
            </a:extLst>
          </p:cNvPr>
          <p:cNvSpPr txBox="1"/>
          <p:nvPr/>
        </p:nvSpPr>
        <p:spPr>
          <a:xfrm>
            <a:off x="8540706" y="1696525"/>
            <a:ext cx="344442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Customers are not sensitive to price changes.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9547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4F8AFA-2BF7-4614-BA3C-43F956C2E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5" y="208183"/>
            <a:ext cx="1638615" cy="69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F6CB69-B02B-4E8B-8FA9-5A75E4CE5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833" y="126796"/>
            <a:ext cx="1757779" cy="8218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0C153B-72F7-4B25-9DB0-4A8F378B754C}"/>
              </a:ext>
            </a:extLst>
          </p:cNvPr>
          <p:cNvSpPr txBox="1"/>
          <p:nvPr/>
        </p:nvSpPr>
        <p:spPr>
          <a:xfrm>
            <a:off x="120345" y="1183351"/>
            <a:ext cx="6129535" cy="175432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Suggestions: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Customer churn may be due to competitor providers offering more attractive prices.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Client feedback from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PowerCo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may reveal any hidden reason why customers switch providers.</a:t>
            </a:r>
          </a:p>
        </p:txBody>
      </p:sp>
    </p:spTree>
    <p:extLst>
      <p:ext uri="{BB962C8B-B14F-4D97-AF65-F5344CB8AC3E}">
        <p14:creationId xmlns:p14="http://schemas.microsoft.com/office/powerpoint/2010/main" val="3560135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65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ADVAIT CHAVAN</dc:creator>
  <cp:lastModifiedBy>ADVAIT CHAVAN</cp:lastModifiedBy>
  <cp:revision>2</cp:revision>
  <dcterms:created xsi:type="dcterms:W3CDTF">2023-12-13T15:53:16Z</dcterms:created>
  <dcterms:modified xsi:type="dcterms:W3CDTF">2023-12-13T16:06:03Z</dcterms:modified>
</cp:coreProperties>
</file>