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4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2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E81-797A-42EA-9640-5809F0A6D3F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3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0.wdp"/><Relationship Id="rId5" Type="http://schemas.openxmlformats.org/officeDocument/2006/relationships/image" Target="../media/image21.png"/><Relationship Id="rId10" Type="http://schemas.microsoft.com/office/2007/relationships/hdphoto" Target="../media/hdphoto22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3.wdp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4.wdp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5.wdp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6.wdp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bviewer.org/github/ADVAIT135/Forage-British-Airways-Data-Science-Job-Sim/blob/975f895b96364ec91fd9cbb1394f2e72cef2faa9/Task%202%3A%20Predicting%20customer%20buying%20behaviour/Forage%20British%20Airways%20Data%20Science%20Task%202%20-%20Predicting%20customer%20buying%20behavior.ipynb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8.wdp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72223-5EE0-4F79-88FB-7629779ADEE7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40EC0-D55E-4D45-BF92-27D662D2B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129C3E-A49E-4092-AB62-6891E0ADB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63" y="1720047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380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1A57-5B19-4D69-878F-619AC1B89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" y="1275443"/>
            <a:ext cx="6013183" cy="527683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C7153-06DC-45DE-9009-97A7976E3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3" y="967666"/>
            <a:ext cx="5038078" cy="276983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9ACC4-6000-4002-929B-BB2A885EE9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3" y="3807326"/>
            <a:ext cx="3079185" cy="230938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6572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F84F5-5BF6-4F43-BDD3-06D29888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271040"/>
            <a:ext cx="6635370" cy="5391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6F13B-9F3D-45B7-97EA-4E4C7CFEA2B2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RandomForestRegressor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0.1056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0.22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6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66D45-C6EA-42DC-9DCA-4D07D75D2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532538" cy="528932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C69FA-C4B1-40F6-934F-EDEF215E8B2A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Gradient Boosting Regression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0.1158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booking_origin_encoded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0.66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0692-F09B-478F-87C0-D8FAEDF41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386987" cy="51714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8E4ED9-021B-4789-846D-9B21F7351F81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XGBoost Regression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0.1069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booking_origin_encoded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0.21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7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320C7-38E9-45AF-BC2F-2968F52E5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610233" cy="53646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7BA79-6651-4BA6-B4C7-A28431A6CBC0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Decision Tree Classification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Accuracy Score : 0.7818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0.22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7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626B3-5BA1-49E5-9268-C494F52AA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7" y="1377897"/>
            <a:ext cx="6624295" cy="52843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48898-2AA2-4E59-BB6B-4C0B1D809D0E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Random Forest Classification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Accuracy Score : 0.8537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0.19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AF9DA-A9D7-42A2-A209-8DB3FBB03F3B}"/>
              </a:ext>
            </a:extLst>
          </p:cNvPr>
          <p:cNvSpPr txBox="1"/>
          <p:nvPr/>
        </p:nvSpPr>
        <p:spPr>
          <a:xfrm>
            <a:off x="2636668" y="2451963"/>
            <a:ext cx="613890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Forage British Airways Data Science Job Sim Task 2 - Predicting customer buying </a:t>
            </a:r>
            <a:r>
              <a:rPr lang="en-US" dirty="0" err="1">
                <a:hlinkClick r:id="rId5"/>
              </a:rPr>
              <a:t>behaviour</a:t>
            </a:r>
            <a:r>
              <a:rPr lang="en-US" dirty="0">
                <a:hlinkClick r:id="rId5"/>
              </a:rPr>
              <a:t> Python Notebook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541E0-732A-4858-A8CE-6DABEDED294D}"/>
              </a:ext>
            </a:extLst>
          </p:cNvPr>
          <p:cNvSpPr txBox="1"/>
          <p:nvPr/>
        </p:nvSpPr>
        <p:spPr>
          <a:xfrm>
            <a:off x="2565645" y="1949557"/>
            <a:ext cx="4154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Bold Condensed" panose="020B0502040204020203" pitchFamily="34" charset="0"/>
              </a:rPr>
              <a:t>Follow the below mentioned link for more data insights: -</a:t>
            </a:r>
            <a:endParaRPr lang="en-IN" sz="1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687B-2AAE-4476-9382-E393E84F2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367347"/>
            <a:ext cx="5851864" cy="36574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840A9-59FD-48E8-ADB8-836DFB5F7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38" y="1367346"/>
            <a:ext cx="5553574" cy="36574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95C69-8721-45B1-8C66-A0EEC9151749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2ECCF-B2FA-4BBA-9485-181B10B8A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8" y="1580410"/>
            <a:ext cx="5482552" cy="34265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2BB80-BE52-4796-BD43-7C7D959C3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93" y="1580410"/>
            <a:ext cx="5482553" cy="342659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4D355-5029-4C29-BBF8-62498926C79A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4A994-5DC0-47C5-8803-8EECEAC85CC7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C7B38-5D89-4778-960B-EC0C3976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8F70C-861A-4AAB-8BDC-1F0C9DEE1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41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6985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61F12-35AE-4430-AFC0-C0AF77922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489321"/>
            <a:ext cx="5926585" cy="37041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76738-89D5-40C8-92D4-76404D711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29" y="1489321"/>
            <a:ext cx="5486772" cy="37041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0B5A8-9527-4352-9905-A71C29611011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0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E4E33-C79F-438B-981B-E4E46AC18D56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87CCA-B019-42AA-ACA8-614DFB96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9" y="1393979"/>
            <a:ext cx="5648660" cy="383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63479-AB5C-4834-BD77-9A65B1F8C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979"/>
            <a:ext cx="5949730" cy="383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0693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0ED1E-48BE-476D-B983-23BA8036D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724579"/>
            <a:ext cx="5678011" cy="35487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B15F6-4E9A-4525-9739-D3F703EB8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03" y="1724579"/>
            <a:ext cx="5794126" cy="354875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057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5C560-C13B-410C-AB1E-592B4160C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686943"/>
            <a:ext cx="6008111" cy="37550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DF01C-EB5A-4A64-ACB9-55BE94565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81" y="1686942"/>
            <a:ext cx="5411531" cy="37550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2897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B60F2-6FC1-4CF7-8765-4400979F4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740208"/>
            <a:ext cx="6036520" cy="37728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6D741-CC87-4228-A583-988C848FA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05" y="1740208"/>
            <a:ext cx="5587224" cy="37728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93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493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ADVAIT CHAVAN</cp:lastModifiedBy>
  <cp:revision>2</cp:revision>
  <dcterms:created xsi:type="dcterms:W3CDTF">2023-11-22T17:32:06Z</dcterms:created>
  <dcterms:modified xsi:type="dcterms:W3CDTF">2023-11-22T18:14:10Z</dcterms:modified>
</cp:coreProperties>
</file>