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2"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omic Sans MS" panose="030F0702030302020204" pitchFamily="66" charset="0"/>
      <p:regular r:id="rId16"/>
      <p:bold r:id="rId17"/>
      <p:italic r:id="rId18"/>
      <p:boldItalic r:id="rId19"/>
    </p:embeddedFont>
    <p:embeddedFont>
      <p:font typeface="Lora"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ExtraBold" panose="020B0906030804020204" pitchFamily="34" charset="0"/>
      <p:bold r:id="rId28"/>
      <p:boldItalic r:id="rId29"/>
    </p:embeddedFont>
    <p:embeddedFont>
      <p:font typeface="Open Sans Light" panose="020B03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nbviewer.org/github/ADVAIT135/Forage-KPMG-Data-Analytics-/blob/a1388da9fd166feb5c52c6705b73910f04c7c3e8/Task%202%3A%20Data%20Insights/Forage%20KPMG%20Data%20Analytics%20Task%202%20-%20Data%20Insights.ipynb"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Current Customers are more from the age group of 40-49 , followed by 50-59 &amp; 60-69.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10-19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a:t>
            </a:r>
            <a:r>
              <a:rPr lang="en" sz="1500" b="1" dirty="0">
                <a:solidFill>
                  <a:schemeClr val="dk1"/>
                </a:solidFill>
                <a:latin typeface="Open Sans"/>
                <a:ea typeface="Open Sans"/>
                <a:cs typeface="Open Sans"/>
                <a:sym typeface="Open Sans"/>
              </a:rPr>
              <a:t>0-49</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9C75F087-DB46-440A-AD6F-21ECB91F18D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33626" y="926611"/>
            <a:ext cx="4277999" cy="2027852"/>
          </a:xfrm>
          <a:prstGeom prst="rect">
            <a:avLst/>
          </a:prstGeom>
          <a:ln>
            <a:solidFill>
              <a:schemeClr val="tx1"/>
            </a:solidFill>
          </a:ln>
        </p:spPr>
      </p:pic>
      <p:pic>
        <p:nvPicPr>
          <p:cNvPr id="7" name="Picture 6">
            <a:extLst>
              <a:ext uri="{FF2B5EF4-FFF2-40B4-BE49-F238E27FC236}">
                <a16:creationId xmlns:a16="http://schemas.microsoft.com/office/drawing/2014/main" id="{B4B6F9A2-D466-46F4-9AFB-A38232401C76}"/>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4733626" y="3032590"/>
            <a:ext cx="2376011" cy="2027852"/>
          </a:xfrm>
          <a:prstGeom prst="rect">
            <a:avLst/>
          </a:prstGeom>
          <a:ln>
            <a:solidFill>
              <a:schemeClr val="tx1"/>
            </a:solidFill>
          </a:ln>
        </p:spPr>
      </p:pic>
      <p:pic>
        <p:nvPicPr>
          <p:cNvPr id="9" name="Picture 8">
            <a:extLst>
              <a:ext uri="{FF2B5EF4-FFF2-40B4-BE49-F238E27FC236}">
                <a16:creationId xmlns:a16="http://schemas.microsoft.com/office/drawing/2014/main" id="{12F5412C-C909-44B5-BC0B-38222E62EF64}"/>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7213917" y="3032590"/>
            <a:ext cx="1797708" cy="197046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4" name="Google Shape;134;p29"/>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Lst>
          </a:blip>
          <a:srcRect/>
          <a:stretch/>
        </p:blipFill>
        <p:spPr>
          <a:xfrm>
            <a:off x="4671050" y="820525"/>
            <a:ext cx="4350324" cy="4042098"/>
          </a:xfrm>
          <a:prstGeom prst="rect">
            <a:avLst/>
          </a:prstGeom>
          <a:noFill/>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a:stretch/>
        </p:blipFill>
        <p:spPr>
          <a:xfrm>
            <a:off x="4664025" y="1375475"/>
            <a:ext cx="4381650" cy="3182000"/>
          </a:xfrm>
          <a:prstGeom prst="rect">
            <a:avLst/>
          </a:prstGeom>
          <a:noFill/>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9201" y="-635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2" name="TextBox 1">
            <a:extLst>
              <a:ext uri="{FF2B5EF4-FFF2-40B4-BE49-F238E27FC236}">
                <a16:creationId xmlns:a16="http://schemas.microsoft.com/office/drawing/2014/main" id="{FD4D1801-13BB-4033-A273-72F8D0EA4DF9}"/>
              </a:ext>
            </a:extLst>
          </p:cNvPr>
          <p:cNvSpPr txBox="1"/>
          <p:nvPr/>
        </p:nvSpPr>
        <p:spPr>
          <a:xfrm>
            <a:off x="537899" y="2680805"/>
            <a:ext cx="4805917" cy="1815882"/>
          </a:xfrm>
          <a:prstGeom prst="rect">
            <a:avLst/>
          </a:prstGeom>
          <a:noFill/>
        </p:spPr>
        <p:txBody>
          <a:bodyPr wrap="square" rtlCol="0">
            <a:spAutoFit/>
          </a:bodyPr>
          <a:lstStyle/>
          <a:p>
            <a:r>
              <a:rPr lang="en-US" dirty="0">
                <a:solidFill>
                  <a:schemeClr val="bg1"/>
                </a:solidFill>
              </a:rPr>
              <a:t>For more In depth Analysis please follow the given link: -</a:t>
            </a:r>
          </a:p>
          <a:p>
            <a:endParaRPr lang="en-US" dirty="0">
              <a:solidFill>
                <a:schemeClr val="bg1"/>
              </a:solidFill>
            </a:endParaRPr>
          </a:p>
          <a:p>
            <a:r>
              <a:rPr lang="en-IN" dirty="0">
                <a:solidFill>
                  <a:srgbClr val="FFFF00"/>
                </a:solidFill>
                <a:hlinkClick r:id="rId3">
                  <a:extLst>
                    <a:ext uri="{A12FA001-AC4F-418D-AE19-62706E023703}">
                      <ahyp:hlinkClr xmlns:ahyp="http://schemas.microsoft.com/office/drawing/2018/hyperlinkcolor" val="tx"/>
                    </a:ext>
                  </a:extLst>
                </a:hlinkClick>
              </a:rPr>
              <a:t>https://nbviewer.org/github/ADVAIT135/Forage-KPMG-Data-Analytics-/blob/a1388da9fd166feb5c52c6705b73910f04c7c3e8/Task%202%3A%20Data%20Insights/Forage%20KPMG%20Data%20Analytics%20Task%202%20-%20Data%20Insights.ipynb</a:t>
            </a:r>
            <a:endParaRPr lang="en-IN" dirty="0">
              <a:solidFill>
                <a:srgbClr val="FFFF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402</Words>
  <Application>Microsoft Office PowerPoint</Application>
  <PresentationFormat>On-screen Show (16:9)</PresentationFormat>
  <Paragraphs>57</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Noto Sans Symbols</vt:lpstr>
      <vt:lpstr>Lora</vt:lpstr>
      <vt:lpstr>Comic Sans MS</vt:lpstr>
      <vt:lpstr>Open Sans Light</vt:lpstr>
      <vt:lpstr>Calibri</vt:lpstr>
      <vt:lpstr>Open Sans</vt:lpstr>
      <vt:lpstr>Open Sans ExtraBold</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dc:creator>
  <cp:lastModifiedBy>ADVAIT CHAVAN</cp:lastModifiedBy>
  <cp:revision>4</cp:revision>
  <dcterms:modified xsi:type="dcterms:W3CDTF">2023-11-18T16:48:05Z</dcterms:modified>
</cp:coreProperties>
</file>