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B0DF-EF45-4652-99BE-707CAF26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12CAD-0273-4C6F-B008-92F087159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C8CAF-8EF6-4438-927E-3B0E3B49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B41D-BA7A-468A-BB0A-EC01572F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03F8-8D7E-4198-8D14-780E75D6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0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B38A-BEC9-45C0-AF89-5A674532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A43EE-386A-4CC8-85AB-EF5EC503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6C25-7CD5-410D-8C9F-ACE62A84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F925C-740B-40A0-BA73-0157021E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DBB0E-2A5F-41D6-9A92-F0DCAEF8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41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0E06FF-53C2-424A-A389-8EA33C9CD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86527-95F5-4293-A33F-7FDCE14C3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612A-0FFC-4F17-9994-02CC4F9C8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B2AE-C356-4F9D-824F-754771BE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C4BE-7FC5-4A49-9487-19606A11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4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2E87-9894-4F13-8746-F5B9F6C3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ABD7A-D71B-4537-8C6B-6EE3592D0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84A64-7C9D-49D4-8C11-CF36BEE3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27D59-44AB-436C-9CA6-D2B567F0F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25F2-6583-4040-8836-EAD69337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84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B046-BA50-4E45-BC0D-A1CE92E1C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FF823-17AE-4D3B-ACFE-BC29AE9E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F15A-F704-45F7-9675-CD3AD44D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512B-1E34-4714-BAC9-F7572F8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B38E-C848-49DB-B83C-AE79240B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4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B358-577A-4198-9252-FFD99B08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A5F09-6512-494A-B419-1206FD191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246F-091A-4021-A3F7-62D0E9F3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CEB67-E292-436D-9EB4-F485B370A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4030D-BC4D-4105-84B1-B0E576F3E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DA3BA-BD31-499C-93C6-F746424F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72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E9C8-0161-468C-93E6-6F165B5E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286E5-1957-4833-A4D3-1B64E57E7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31BB-6E11-4A48-908E-861C44B0B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BAC14-0B5E-479D-982F-4FBEBD8C0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630A7-BC26-4B42-83A1-D4245D13D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01AAD-276A-421C-9269-07CFE949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CB532-0D15-47FB-947E-94A5FF7C4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B0606-8DE8-4CAA-9CDB-EE9CB722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16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6475-E691-4719-8714-7ECD95D1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9D443-F5D1-40EC-8EA9-11F4616A5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EDC48-E4C4-42B7-8615-36E95045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5AFC3-83DA-40CA-8A43-364CC2CC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9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2AB780-964A-440A-B3B4-3F955152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6271CA-C2A4-4755-B40E-BF533232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FB869-4CB5-459D-85E0-3F03E42D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4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6246-D357-4E1E-9DF3-F4D5F00A6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BC66-6321-4619-B828-A04CF2A4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69EA-DB40-46F0-94DA-E949B1CE7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68103-226C-4E06-8508-901C52A6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8F5AA-B618-4FB7-B001-428ACF33D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D8DF-426F-4D12-B90A-1C3E1BC4A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6EC4-04F6-4CB9-AEC6-ECBA0F192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921B1-B8EA-408B-ABCB-D237F9087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200D-147E-4D75-B812-C990373D5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C8F7B-019F-4F99-BF21-D0957459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93C4-42BF-48A1-8B08-9A8E1C13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AE834-D665-4ABC-A191-4E5F49B7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02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47E85-B41B-4A3A-B9E5-C8BF450D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090D5-E241-4EA8-88B6-39F9E0C46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9464-F64A-48D2-9741-9B2592330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0D72-CCFA-450D-8A68-D195B993E7A9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CF2B-6EDD-4073-8D33-8F69A1A16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C312C-7ECA-4412-B0EA-DDBBC575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80CF-6673-458C-93EC-82A9BB8CC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79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217F41-EC6A-4B78-A286-3A3886B97FBB}"/>
              </a:ext>
            </a:extLst>
          </p:cNvPr>
          <p:cNvSpPr txBox="1"/>
          <p:nvPr/>
        </p:nvSpPr>
        <p:spPr>
          <a:xfrm>
            <a:off x="3666478" y="292963"/>
            <a:ext cx="440332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Retail Store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D5FE3F-9CEA-41EF-A060-8B4C7EE7E7E5}"/>
              </a:ext>
            </a:extLst>
          </p:cNvPr>
          <p:cNvSpPr txBox="1"/>
          <p:nvPr/>
        </p:nvSpPr>
        <p:spPr>
          <a:xfrm>
            <a:off x="2762990" y="991625"/>
            <a:ext cx="6400060" cy="362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Cleaning the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Removing the duplicate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Removing rows where the quantity was less than 1 cause we needed only those transactions where the customer brought the item from the Online Retail Shop.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Removing the rows where the value of </a:t>
            </a:r>
            <a:r>
              <a:rPr lang="en-US" b="1" dirty="0" err="1">
                <a:solidFill>
                  <a:schemeClr val="bg1"/>
                </a:solidFill>
              </a:rPr>
              <a:t>unit_price</a:t>
            </a:r>
            <a:r>
              <a:rPr lang="en-US" b="1" dirty="0">
                <a:solidFill>
                  <a:schemeClr val="bg1"/>
                </a:solidFill>
              </a:rPr>
              <a:t> was less than or equal to $0.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Imputation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Creating a new column named ‘Revenue’ using the formula = </a:t>
            </a:r>
            <a:r>
              <a:rPr lang="en-IN" b="1" dirty="0" err="1">
                <a:solidFill>
                  <a:schemeClr val="bg1"/>
                </a:solidFill>
              </a:rPr>
              <a:t>unit_price</a:t>
            </a:r>
            <a:r>
              <a:rPr lang="en-IN" b="1" dirty="0">
                <a:solidFill>
                  <a:schemeClr val="bg1"/>
                </a:solidFill>
              </a:rPr>
              <a:t> * quantity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5" name="3D Model 14" descr="Convenience Store">
                <a:extLst>
                  <a:ext uri="{FF2B5EF4-FFF2-40B4-BE49-F238E27FC236}">
                    <a16:creationId xmlns:a16="http://schemas.microsoft.com/office/drawing/2014/main" id="{4A05AF69-0D6F-4D94-B2D9-620F5BD45C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9668022"/>
                  </p:ext>
                </p:extLst>
              </p:nvPr>
            </p:nvGraphicFramePr>
            <p:xfrm>
              <a:off x="0" y="0"/>
              <a:ext cx="3190089" cy="24567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90089" cy="2456763"/>
                    </a:xfrm>
                    <a:prstGeom prst="rect">
                      <a:avLst/>
                    </a:prstGeom>
                  </am3d:spPr>
                  <am3d:camera>
                    <am3d:pos x="0" y="0" z="586979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780" d="1000000"/>
                    <am3d:preTrans dx="-24462" dy="-78693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124834" ay="3339481" az="93928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4757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5" name="3D Model 14" descr="Convenience Store">
                <a:extLst>
                  <a:ext uri="{FF2B5EF4-FFF2-40B4-BE49-F238E27FC236}">
                    <a16:creationId xmlns:a16="http://schemas.microsoft.com/office/drawing/2014/main" id="{4A05AF69-0D6F-4D94-B2D9-620F5BD45C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3190089" cy="2456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6" name="3D Model 15" descr="Convenience Store">
                <a:extLst>
                  <a:ext uri="{FF2B5EF4-FFF2-40B4-BE49-F238E27FC236}">
                    <a16:creationId xmlns:a16="http://schemas.microsoft.com/office/drawing/2014/main" id="{607F16B6-A17C-43D5-85D7-65A4E4EF98E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7748779"/>
                  </p:ext>
                </p:extLst>
              </p:nvPr>
            </p:nvGraphicFramePr>
            <p:xfrm>
              <a:off x="8934443" y="3799074"/>
              <a:ext cx="3132951" cy="26500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32951" cy="2650063"/>
                    </a:xfrm>
                    <a:prstGeom prst="rect">
                      <a:avLst/>
                    </a:prstGeom>
                  </am3d:spPr>
                  <am3d:camera>
                    <am3d:pos x="0" y="0" z="58697981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2780" d="1000000"/>
                    <am3d:preTrans dx="-24462" dy="-7869311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557875" ay="2433714" az="99335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4757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6" name="3D Model 15" descr="Convenience Store">
                <a:extLst>
                  <a:ext uri="{FF2B5EF4-FFF2-40B4-BE49-F238E27FC236}">
                    <a16:creationId xmlns:a16="http://schemas.microsoft.com/office/drawing/2014/main" id="{607F16B6-A17C-43D5-85D7-65A4E4EF98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4443" y="3799074"/>
                <a:ext cx="3132951" cy="26500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858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ADVAIT CHAVAN</cp:lastModifiedBy>
  <cp:revision>2</cp:revision>
  <dcterms:created xsi:type="dcterms:W3CDTF">2024-01-05T05:28:23Z</dcterms:created>
  <dcterms:modified xsi:type="dcterms:W3CDTF">2024-01-05T05:53:48Z</dcterms:modified>
</cp:coreProperties>
</file>