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F509-480D-4AE9-BAD7-0B6581AF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AFB33-84CE-4BF7-962C-DF14CE94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10FA-5A18-4EDE-9247-364F92E8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08A2-135C-4C3B-8C3B-4EF2FA93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2C2D-4F13-4757-A20F-F47E9652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E26-5DF8-4D58-AF17-2D02E3B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80B82-76F6-41FA-9AA1-57FF315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E97A-835A-4897-ADCF-ACA0E8FC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AD01-E434-46C8-9C9D-C2221D42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EEF3-9FC8-4FA9-B4DE-1014C07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BD653-F53D-49CA-9B3B-B228C2436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F22B-3A5F-4860-88C9-7A2FF2F1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404F-225C-41E6-A9DC-D6557B6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791A-4DFA-4228-BC96-9168759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123F-A55D-4E1C-9B00-0C7489A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A6CB-3FA5-4392-B6EA-145F44D4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67A2-0F47-4A7E-867F-12DFB1FC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4D9-E1EB-4C91-A312-4F8CCD33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9AAE-BFB4-473D-A0F2-79ACB342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11CC-6157-4840-93D9-A7C094B9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83CD-9F82-4DE2-AF27-6E774805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59D8-BF3A-4137-981B-715294C6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EBE9-D54C-46AE-8AC2-6D9D94C7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3B64-0EFE-4048-B72B-D465E832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8102-4CFD-4098-B144-517C1EA5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9C1A-9A33-458A-8F94-6BC06B13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4C25-8ADC-4893-8AB9-03271E40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C0D4-D680-4442-8157-3C7564E1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974F-83E5-4577-A6C8-99DC0B18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07CBA-9E26-4316-9DB0-1CF03D8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1BFC-ABC4-4415-8D18-314D9615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D5EA-6E73-4AA6-A259-E27647E8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CB01-ED06-4C4B-9009-56B09F85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9A345-839B-425C-A4B3-12C0A67FA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4201-3B23-496F-9991-E85A8F74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6D65E-1B75-49C2-B9C2-2D4324C1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47FB-0842-47E9-BF7F-B56624B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12DA9-57F0-4F27-8506-7C72262E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BCBD6-CD4B-4C0A-83D4-B12210DE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964-D3B1-4603-A350-015CB4C7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7E425-F4E0-4238-8AEF-52C5D110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43DDC-C277-4F2E-A8F5-4D2B3ECA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C479F-F41A-4DF6-A688-071B1C6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CB0FD-0137-4CDE-ADE3-F2A9218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288-0F20-4561-AB48-7522DCD1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9E1C-CE8D-46C0-8D5A-B52F9A42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8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C81F-7C01-4616-A913-1D35B49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9FD0-8BC7-4349-80B8-2B35658D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71ED-0EF8-40CE-AF6C-0E805A82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D709-3AE7-4CBD-B6EE-98936D75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E7F4-C74A-4733-819C-1768050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753E-61CD-4055-9994-43D3389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1775-EBD3-45DD-B505-9D21811A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6EB0A-A1D1-426E-8807-24D7CCE1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82037-F963-4D34-92F2-D5635A2B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3382-D967-4380-BB7F-5A3C5747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0DF5-4CAE-495D-A901-A3A69999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BC84-CD9B-4366-BC5C-BD6E635D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8299-E7D7-4E27-A612-B402780D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3442-ADBA-481E-A803-1826DAAB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83F3-A05C-4816-A426-D6456A09A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F24F-8A86-41FD-86B0-3A2484C953F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5FCA-3457-4FC9-9693-BCD9E4F0E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24E8-7132-4231-90F7-67FBBFE5D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7912-F29E-4764-AAE4-B540945B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0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CA485B-E278-40B7-9489-203F3AD68709}"/>
              </a:ext>
            </a:extLst>
          </p:cNvPr>
          <p:cNvSpPr txBox="1"/>
          <p:nvPr/>
        </p:nvSpPr>
        <p:spPr>
          <a:xfrm>
            <a:off x="277426" y="289679"/>
            <a:ext cx="1156538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111111"/>
                </a:solidFill>
                <a:effectLst/>
                <a:latin typeface="Bahnschrift SemiLight SemiConde" panose="020B0502040204020203" pitchFamily="34" charset="0"/>
                <a:cs typeface="Aharoni" panose="02010803020104030203" pitchFamily="2" charset="-79"/>
              </a:rPr>
              <a:t>Tables</a:t>
            </a:r>
          </a:p>
          <a:p>
            <a:pPr algn="l"/>
            <a:endParaRPr lang="en-IN" b="1" i="0" dirty="0">
              <a:solidFill>
                <a:srgbClr val="11111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</a:rPr>
              <a:t> Tweets</a:t>
            </a:r>
            <a:endParaRPr lang="en-IN" b="0" i="0" dirty="0">
              <a:solidFill>
                <a:srgbClr val="11111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</a:rPr>
              <a:t> Users</a:t>
            </a:r>
            <a:endParaRPr lang="en-IN" b="0" i="0" dirty="0">
              <a:solidFill>
                <a:srgbClr val="11111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</a:rPr>
              <a:t> Replies</a:t>
            </a:r>
            <a:endParaRPr lang="en-IN" b="0" i="0" dirty="0">
              <a:solidFill>
                <a:srgbClr val="11111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</a:rPr>
              <a:t> </a:t>
            </a:r>
            <a:r>
              <a:rPr lang="en-IN" b="1" i="0" dirty="0" err="1">
                <a:solidFill>
                  <a:srgbClr val="111111"/>
                </a:solidFill>
                <a:effectLst/>
              </a:rPr>
              <a:t>QuoteRetweets</a:t>
            </a:r>
            <a:endParaRPr lang="en-IN" b="0" i="0" dirty="0">
              <a:solidFill>
                <a:srgbClr val="11111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</a:rPr>
              <a:t> Mentions</a:t>
            </a:r>
          </a:p>
          <a:p>
            <a:pPr algn="l">
              <a:buFont typeface="+mj-lt"/>
              <a:buAutoNum type="arabicPeriod"/>
            </a:pPr>
            <a:endParaRPr lang="en-IN" b="1" dirty="0">
              <a:solidFill>
                <a:srgbClr val="111111"/>
              </a:solidFill>
            </a:endParaRPr>
          </a:p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111111"/>
              </a:solidFill>
              <a:effectLst/>
            </a:endParaRPr>
          </a:p>
          <a:p>
            <a:r>
              <a:rPr lang="en-IN" i="0" dirty="0">
                <a:solidFill>
                  <a:srgbClr val="111111"/>
                </a:solidFill>
                <a:effectLst/>
                <a:latin typeface="Bahnschrift SemiLight SemiConde" panose="020B0502040204020203" pitchFamily="34" charset="0"/>
              </a:rPr>
              <a:t>Fields in each table</a:t>
            </a:r>
          </a:p>
          <a:p>
            <a:endParaRPr lang="en-IN" dirty="0">
              <a:solidFill>
                <a:srgbClr val="111111"/>
              </a:solidFill>
              <a:latin typeface="Bahnschrift SemiLight SemiConde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</a:rPr>
              <a:t>Tweets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tweet_id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(Primary Key): The unique identifier of the 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user who posted the 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tweet_text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text content of the 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created_at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timestamp when the tweet was created.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</a:rPr>
              <a:t>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(Primary Key): The unique identifier of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user_name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name of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user_screen_name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screen name (handle) of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user_created_at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timestamp when the user account was created.</a:t>
            </a:r>
          </a:p>
          <a:p>
            <a:endParaRPr lang="en-IN" i="0" dirty="0">
              <a:solidFill>
                <a:srgbClr val="111111"/>
              </a:solidFill>
              <a:effectLst/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7DA28-EE63-4511-BC96-E3B6801FEF37}"/>
              </a:ext>
            </a:extLst>
          </p:cNvPr>
          <p:cNvSpPr txBox="1"/>
          <p:nvPr/>
        </p:nvSpPr>
        <p:spPr>
          <a:xfrm>
            <a:off x="183472" y="425050"/>
            <a:ext cx="118250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</a:rPr>
              <a:t>Replies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reply_id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(Primary Key): The unique identifier of the reply.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tweet_id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tweet that the reply is associated with.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user who posted the reply.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reply_text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text content of the reply.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created_at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timestamp when the reply was created.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/>
            <a:r>
              <a:rPr lang="en-US" b="1" i="0" dirty="0" err="1">
                <a:solidFill>
                  <a:srgbClr val="111111"/>
                </a:solidFill>
                <a:effectLst/>
              </a:rPr>
              <a:t>QuoteRetweets</a:t>
            </a:r>
            <a:endParaRPr lang="en-US" b="1" i="0" dirty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quote_id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(Primary Key): The unique identifier of the quote retweet.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tweet_id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original tweet that was quote retweeted.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user who posted the quote retweet.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quote_text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text content of the quote retweet.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created_at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timestamp when the quote retweet was created.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</a:rPr>
              <a:t>Mentions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mention_id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(Primary Key): The unique identifier of the mention.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tweet_id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tweet where the mention occurred.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</a:rPr>
              <a:t>user_id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The unique identifier of the user who was mentioned.</a:t>
            </a:r>
          </a:p>
        </p:txBody>
      </p:sp>
    </p:spTree>
    <p:extLst>
      <p:ext uri="{BB962C8B-B14F-4D97-AF65-F5344CB8AC3E}">
        <p14:creationId xmlns:p14="http://schemas.microsoft.com/office/powerpoint/2010/main" val="405577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F3CB5-D687-4459-BB0C-70F42CD58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" y="987091"/>
            <a:ext cx="1181404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Bahnschrift SemiLight SemiConde" panose="020B0502040204020203" pitchFamily="34" charset="0"/>
              </a:rPr>
              <a:t>Relationships between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Bahnschrift SemiLight SemiCond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Tweets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: Each tweet is associated with one user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user_id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). A user can have multiple tweets.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Replies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Tweets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: Each reply is associated with one tweet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tweet_id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 and one user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user_id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). A tweet can have multiple replies, and a user can post multiple replies.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QuoteRetweets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Tweets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: Each quote retweet is associated with one original tweet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tweet_id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 and one user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user_id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). A tweet can be quote retweeted multiple times, and a user can post multiple quote retweets.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Mentions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Tweets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: Each mention is associated with one tweet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tweet_id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 and one user (via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user_id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). A tweet can have multiple mentions, and a user can be mentioned multiple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4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473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Bahnschrift SemiLight SemiConde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ADVAIT CHAVAN</cp:lastModifiedBy>
  <cp:revision>2</cp:revision>
  <dcterms:created xsi:type="dcterms:W3CDTF">2024-02-07T08:17:26Z</dcterms:created>
  <dcterms:modified xsi:type="dcterms:W3CDTF">2024-02-07T08:20:12Z</dcterms:modified>
</cp:coreProperties>
</file>