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62" r:id="rId6"/>
    <p:sldId id="258" r:id="rId7"/>
    <p:sldId id="260" r:id="rId8"/>
    <p:sldId id="259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9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2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4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692151"/>
          </a:xfrm>
        </p:spPr>
        <p:txBody>
          <a:bodyPr/>
          <a:lstStyle>
            <a:lvl1pPr>
              <a:defRPr sz="2800" baseline="0">
                <a:solidFill>
                  <a:srgbClr val="333399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36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6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90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732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1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zh-TW" altLang="en-US"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8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4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40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4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3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5" y="1295401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1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1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4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0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3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945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5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5" y="1295401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/>
              <a:t>Logging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 smtClean="0"/>
              <a:t>Fred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5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Fundamental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Static Layer</a:t>
            </a:r>
          </a:p>
          <a:p>
            <a:pPr lvl="1"/>
            <a:r>
              <a:rPr lang="en-US" altLang="zh-TW" dirty="0" smtClean="0"/>
              <a:t>Write into file</a:t>
            </a:r>
          </a:p>
          <a:p>
            <a:r>
              <a:rPr lang="en-US" altLang="zh-TW" dirty="0" smtClean="0"/>
              <a:t>Dynamic Layer</a:t>
            </a:r>
          </a:p>
          <a:p>
            <a:pPr lvl="1"/>
            <a:r>
              <a:rPr lang="en-US" altLang="zh-TW" dirty="0" smtClean="0"/>
              <a:t>Print on the screen</a:t>
            </a:r>
          </a:p>
          <a:p>
            <a:r>
              <a:rPr lang="en-US" altLang="zh-TW" dirty="0" smtClean="0"/>
              <a:t>Level</a:t>
            </a:r>
          </a:p>
          <a:p>
            <a:pPr lvl="1"/>
            <a:r>
              <a:rPr lang="en-US" altLang="zh-TW" dirty="0" smtClean="0"/>
              <a:t>Crash 		: 1</a:t>
            </a:r>
          </a:p>
          <a:p>
            <a:pPr lvl="1"/>
            <a:r>
              <a:rPr lang="en-US" altLang="zh-TW" dirty="0" smtClean="0"/>
              <a:t>Error		: 2</a:t>
            </a:r>
          </a:p>
          <a:p>
            <a:pPr lvl="1"/>
            <a:r>
              <a:rPr lang="en-US" altLang="zh-TW" dirty="0" smtClean="0"/>
              <a:t>Warning		: 3</a:t>
            </a:r>
          </a:p>
          <a:p>
            <a:pPr lvl="1"/>
            <a:r>
              <a:rPr lang="en-US" altLang="zh-TW" dirty="0" smtClean="0"/>
              <a:t>Notice		: 4</a:t>
            </a:r>
          </a:p>
          <a:p>
            <a:pPr lvl="1"/>
            <a:r>
              <a:rPr lang="en-US" altLang="zh-TW" dirty="0" smtClean="0"/>
              <a:t>Info		: 5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Debug		: 7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Trace		: 8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Dump		: 9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Fundamental(Cont.)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Rolling Files</a:t>
            </a:r>
          </a:p>
          <a:p>
            <a:pPr lvl="1"/>
            <a:r>
              <a:rPr lang="en-US" altLang="zh-TW" dirty="0" smtClean="0"/>
              <a:t>The format of file name is {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}@{date &amp; time}.log </a:t>
            </a:r>
          </a:p>
          <a:p>
            <a:pPr lvl="1"/>
            <a:r>
              <a:rPr lang="en-US" altLang="zh-TW" dirty="0" smtClean="0"/>
              <a:t>Old file would be renamed to __{original name}.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0" r="62725" b="2326"/>
          <a:stretch/>
        </p:blipFill>
        <p:spPr bwMode="auto">
          <a:xfrm>
            <a:off x="972652" y="2961722"/>
            <a:ext cx="780828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3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Local</a:t>
            </a:r>
          </a:p>
          <a:p>
            <a:pPr lvl="1"/>
            <a:r>
              <a:rPr lang="en-US" altLang="zh-TW" dirty="0" err="1" smtClean="0"/>
              <a:t>AdvLog_Init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/>
              <a:t>AdvLog_Arg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**</a:t>
            </a:r>
            <a:r>
              <a:rPr lang="en-US" altLang="zh-TW" dirty="0" err="1"/>
              <a:t>argv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AdvLog_Default</a:t>
            </a:r>
            <a:r>
              <a:rPr lang="en-US" altLang="zh-TW" dirty="0" smtClean="0"/>
              <a:t>(char *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Remote</a:t>
            </a:r>
          </a:p>
          <a:p>
            <a:pPr lvl="1"/>
            <a:r>
              <a:rPr lang="en-US" altLang="zh-TW" dirty="0" err="1" smtClean="0"/>
              <a:t>AdvLog_Control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**</a:t>
            </a:r>
            <a:r>
              <a:rPr lang="en-US" altLang="zh-TW" dirty="0" err="1"/>
              <a:t>argv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Prints</a:t>
            </a:r>
          </a:p>
          <a:p>
            <a:pPr lvl="1"/>
            <a:r>
              <a:rPr lang="en-US" altLang="zh-TW" dirty="0" smtClean="0"/>
              <a:t>ADV_INFO(</a:t>
            </a:r>
            <a:r>
              <a:rPr lang="en-US" altLang="zh-TW" dirty="0" err="1" smtClean="0"/>
              <a:t>fmt</a:t>
            </a:r>
            <a:r>
              <a:rPr lang="en-US" altLang="zh-TW" dirty="0" smtClean="0"/>
              <a:t>,...)</a:t>
            </a:r>
          </a:p>
          <a:p>
            <a:pPr lvl="1"/>
            <a:r>
              <a:rPr lang="en-US" altLang="zh-TW" dirty="0" smtClean="0"/>
              <a:t>ADV_C_INFO(</a:t>
            </a:r>
            <a:r>
              <a:rPr lang="en-US" altLang="zh-TW" dirty="0" err="1" smtClean="0"/>
              <a:t>color,fmt</a:t>
            </a:r>
            <a:r>
              <a:rPr lang="en-US" altLang="zh-TW" dirty="0" smtClean="0"/>
              <a:t>,...)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8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</a:t>
            </a:r>
            <a:r>
              <a:rPr lang="en-US" altLang="zh-TW" dirty="0" err="1" smtClean="0"/>
              <a:t>comnand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05" r="89500" b="3721"/>
          <a:stretch/>
        </p:blipFill>
        <p:spPr bwMode="auto">
          <a:xfrm>
            <a:off x="699065" y="4587406"/>
            <a:ext cx="2232248" cy="156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104344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Command list: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9065" y="42180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-v: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5" r="62275" b="2186"/>
          <a:stretch/>
        </p:blipFill>
        <p:spPr bwMode="auto">
          <a:xfrm>
            <a:off x="704270" y="1377290"/>
            <a:ext cx="7759945" cy="269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Header and Level 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67" r="70675" b="6267"/>
          <a:stretch/>
        </p:blipFill>
        <p:spPr bwMode="auto">
          <a:xfrm>
            <a:off x="539552" y="1340768"/>
            <a:ext cx="800742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42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2708920"/>
            <a:ext cx="1361031" cy="747712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0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Gateway to  Mote</Template>
  <TotalTime>72</TotalTime>
  <Words>87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Stream</vt:lpstr>
      <vt:lpstr>1_Stream</vt:lpstr>
      <vt:lpstr>自訂設計</vt:lpstr>
      <vt:lpstr>Logging</vt:lpstr>
      <vt:lpstr>Fundamental</vt:lpstr>
      <vt:lpstr>Fundamental(Cont.)</vt:lpstr>
      <vt:lpstr>Functions</vt:lpstr>
      <vt:lpstr>Remote comnand</vt:lpstr>
      <vt:lpstr>Information Header and Level Tag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Fred.Chang</dc:creator>
  <cp:lastModifiedBy>Fred.Chang</cp:lastModifiedBy>
  <cp:revision>10</cp:revision>
  <dcterms:created xsi:type="dcterms:W3CDTF">2015-07-13T06:58:28Z</dcterms:created>
  <dcterms:modified xsi:type="dcterms:W3CDTF">2015-07-13T08:18:26Z</dcterms:modified>
</cp:coreProperties>
</file>