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58" r:id="rId8"/>
    <p:sldId id="257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C647-6414-4B92-BD07-606D3716E11F}" type="datetimeFigureOut">
              <a:rPr lang="it-IT" smtClean="0"/>
              <a:t>01/08/2017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CB6-6478-4A9D-BE5F-F3117DCD9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01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C647-6414-4B92-BD07-606D3716E11F}" type="datetimeFigureOut">
              <a:rPr lang="it-IT" smtClean="0"/>
              <a:t>01/08/2017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CB6-6478-4A9D-BE5F-F3117DCD9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852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C647-6414-4B92-BD07-606D3716E11F}" type="datetimeFigureOut">
              <a:rPr lang="it-IT" smtClean="0"/>
              <a:t>01/08/2017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CB6-6478-4A9D-BE5F-F3117DCD9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18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C647-6414-4B92-BD07-606D3716E11F}" type="datetimeFigureOut">
              <a:rPr lang="it-IT" smtClean="0"/>
              <a:t>01/08/2017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CB6-6478-4A9D-BE5F-F3117DCD9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80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C647-6414-4B92-BD07-606D3716E11F}" type="datetimeFigureOut">
              <a:rPr lang="it-IT" smtClean="0"/>
              <a:t>01/08/2017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CB6-6478-4A9D-BE5F-F3117DCD9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92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C647-6414-4B92-BD07-606D3716E11F}" type="datetimeFigureOut">
              <a:rPr lang="it-IT" smtClean="0"/>
              <a:t>01/08/2017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CB6-6478-4A9D-BE5F-F3117DCD9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77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C647-6414-4B92-BD07-606D3716E11F}" type="datetimeFigureOut">
              <a:rPr lang="it-IT" smtClean="0"/>
              <a:t>01/08/2017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CB6-6478-4A9D-BE5F-F3117DCD9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98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C647-6414-4B92-BD07-606D3716E11F}" type="datetimeFigureOut">
              <a:rPr lang="it-IT" smtClean="0"/>
              <a:t>01/08/2017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CB6-6478-4A9D-BE5F-F3117DCD9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20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C647-6414-4B92-BD07-606D3716E11F}" type="datetimeFigureOut">
              <a:rPr lang="it-IT" smtClean="0"/>
              <a:t>01/08/2017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CB6-6478-4A9D-BE5F-F3117DCD9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62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C647-6414-4B92-BD07-606D3716E11F}" type="datetimeFigureOut">
              <a:rPr lang="it-IT" smtClean="0"/>
              <a:t>01/08/2017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CB6-6478-4A9D-BE5F-F3117DCD9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93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C647-6414-4B92-BD07-606D3716E11F}" type="datetimeFigureOut">
              <a:rPr lang="it-IT" smtClean="0"/>
              <a:t>01/08/2017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CB6-6478-4A9D-BE5F-F3117DCD9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70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BC647-6414-4B92-BD07-606D3716E11F}" type="datetimeFigureOut">
              <a:rPr lang="it-IT" smtClean="0"/>
              <a:t>01/08/2017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CCB6-6478-4A9D-BE5F-F3117DCD9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41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COGIMON URDF-DATA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8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882"/>
          </a:xfrm>
        </p:spPr>
        <p:txBody>
          <a:bodyPr/>
          <a:lstStyle/>
          <a:p>
            <a:pPr algn="ctr"/>
            <a:r>
              <a:rPr lang="it-IT" dirty="0" smtClean="0"/>
              <a:t>From hip-roll 2 hip-pitch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100" y="1151743"/>
            <a:ext cx="10159700" cy="550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pPr algn="ctr"/>
            <a:r>
              <a:rPr lang="it-IT" dirty="0" smtClean="0"/>
              <a:t>From hip-pitch 2 hip-yaw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1" y="1070966"/>
            <a:ext cx="9068696" cy="5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8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33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From hip-yaw 2 knee-pitch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101" y="1226372"/>
            <a:ext cx="9019861" cy="49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8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579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from Knee-pitch 2 ankle pitch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659" y="1068994"/>
            <a:ext cx="9513534" cy="52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it-IT" dirty="0" smtClean="0"/>
              <a:t>From ankle pitch 2 ankle roll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979" y="1104974"/>
            <a:ext cx="9369910" cy="52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609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waist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7285"/>
            <a:ext cx="5123537" cy="3475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1737" y="1032734"/>
            <a:ext cx="585015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VOLUME =  1.0924781e+06  MM^3</a:t>
            </a:r>
          </a:p>
          <a:p>
            <a:r>
              <a:rPr lang="it-IT" sz="1000" dirty="0" smtClean="0"/>
              <a:t>SURFACE AREA =  7.2290644e+05  MM^2</a:t>
            </a:r>
          </a:p>
          <a:p>
            <a:r>
              <a:rPr lang="it-IT" sz="1000" dirty="0" smtClean="0"/>
              <a:t>AVERAGE DENSITY =  3.1670623e-06 KILOGRAM / MM^3</a:t>
            </a:r>
          </a:p>
          <a:p>
            <a:r>
              <a:rPr lang="it-IT" sz="1000" dirty="0" smtClean="0"/>
              <a:t>MASS =  3.4599462e+00 KILOGRAM </a:t>
            </a:r>
          </a:p>
          <a:p>
            <a:endParaRPr lang="it-IT" sz="1000" dirty="0" smtClean="0"/>
          </a:p>
          <a:p>
            <a:r>
              <a:rPr lang="it-IT" sz="1000" dirty="0" smtClean="0"/>
              <a:t>CENTER OF GRAVITY with respect to WAIST_F_ROLL coordinate frame:</a:t>
            </a:r>
          </a:p>
          <a:p>
            <a:r>
              <a:rPr lang="it-IT" sz="1000" dirty="0" smtClean="0"/>
              <a:t>X   Y   Z    -5.6796324e+01  4.5196345e-01 -3.8136153e+01  MM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with respect to WAIST_F_ROLL coordinate frame:  (KILOGRAM * MM^2)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TENSOR:</a:t>
            </a:r>
          </a:p>
          <a:p>
            <a:r>
              <a:rPr lang="it-IT" sz="1000" dirty="0" smtClean="0"/>
              <a:t>Ixx Ixy Ixz  4.3163054e+04  1.8426740e+02 -7.5767018e+03</a:t>
            </a:r>
          </a:p>
          <a:p>
            <a:r>
              <a:rPr lang="it-IT" sz="1000" dirty="0" smtClean="0"/>
              <a:t>Iyx Iyy Iyz  1.8426740e+02  2.5169260e+04  6.8799877e+01</a:t>
            </a:r>
          </a:p>
          <a:p>
            <a:r>
              <a:rPr lang="it-IT" sz="1000" dirty="0" smtClean="0"/>
              <a:t>Izx Izy Izz -7.5767018e+03  6.8799877e+01  5.0812723e+04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at CENTER OF GRAVITY with respect to WAIST_F_ROLL coordinate frame:  (KILOGRAM * MM^2)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TENSOR:</a:t>
            </a:r>
          </a:p>
          <a:p>
            <a:r>
              <a:rPr lang="it-IT" sz="1000" dirty="0" smtClean="0"/>
              <a:t>Ixx Ixy Ixz  3.8130318e+04  9.5451056e+01 -8.2481481e+01</a:t>
            </a:r>
          </a:p>
          <a:p>
            <a:r>
              <a:rPr lang="it-IT" sz="1000" dirty="0" smtClean="0"/>
              <a:t>Iyx Iyy Iyz  9.5451056e+01  8.9760596e+03  9.1637353e+00</a:t>
            </a:r>
          </a:p>
          <a:p>
            <a:r>
              <a:rPr lang="it-IT" sz="1000" dirty="0" smtClean="0"/>
              <a:t>Izx Izy Izz -8.2481481e+01  9.1637353e+00  3.9650845e+04</a:t>
            </a:r>
          </a:p>
          <a:p>
            <a:endParaRPr lang="it-IT" sz="1000" dirty="0" smtClean="0"/>
          </a:p>
          <a:p>
            <a:r>
              <a:rPr lang="it-IT" sz="1000" dirty="0" smtClean="0"/>
              <a:t>PRINCIPAL MOMENTS OF INERTIA:  (KILOGRAM * MM^2)</a:t>
            </a:r>
          </a:p>
          <a:p>
            <a:r>
              <a:rPr lang="it-IT" sz="1000" dirty="0" smtClean="0"/>
              <a:t>I1  I2  I3   8.9757442e+03  3.8126172e+04  3.9655306e+04</a:t>
            </a:r>
          </a:p>
          <a:p>
            <a:endParaRPr lang="it-IT" sz="1000" dirty="0" smtClean="0"/>
          </a:p>
          <a:p>
            <a:r>
              <a:rPr lang="it-IT" sz="1000" dirty="0" smtClean="0"/>
              <a:t>ROTATION MATRIX from WAIST_F_ROLL orientation to PRINCIPAL AXES:</a:t>
            </a:r>
          </a:p>
          <a:p>
            <a:r>
              <a:rPr lang="it-IT" sz="1000" dirty="0" smtClean="0"/>
              <a:t>      -0.00327       -0.99854       -0.05400</a:t>
            </a:r>
          </a:p>
          <a:p>
            <a:r>
              <a:rPr lang="it-IT" sz="1000" dirty="0" smtClean="0"/>
              <a:t>       0.99999       -0.00329        0.00013</a:t>
            </a:r>
          </a:p>
          <a:p>
            <a:r>
              <a:rPr lang="it-IT" sz="1000" dirty="0" smtClean="0"/>
              <a:t>      -0.00031       -0.05400        0.99854</a:t>
            </a:r>
          </a:p>
          <a:p>
            <a:endParaRPr lang="it-IT" sz="1000" dirty="0" smtClean="0"/>
          </a:p>
          <a:p>
            <a:r>
              <a:rPr lang="it-IT" sz="1000" dirty="0" smtClean="0"/>
              <a:t>ROTATION ANGLES from WAIST_F_ROLL orientation to PRINCIPAL AXES (degrees):</a:t>
            </a:r>
          </a:p>
          <a:p>
            <a:r>
              <a:rPr lang="it-IT" sz="1000" dirty="0" smtClean="0"/>
              <a:t>angles about x  y  z   0.000         -3.095         90.188 </a:t>
            </a:r>
          </a:p>
          <a:p>
            <a:endParaRPr lang="it-IT" sz="1000" dirty="0" smtClean="0"/>
          </a:p>
          <a:p>
            <a:r>
              <a:rPr lang="it-IT" sz="1000" dirty="0" smtClean="0"/>
              <a:t>RADII OF GYRATION with respect to PRINCIPAL AXES:</a:t>
            </a:r>
          </a:p>
          <a:p>
            <a:r>
              <a:rPr lang="it-IT" sz="1000" dirty="0" smtClean="0"/>
              <a:t>R1  R2  R3 5.0933153e+01  1.0497284e+02  1.0705722e+02  MM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4459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36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Hip roll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5688"/>
            <a:ext cx="4630464" cy="5014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4584" y="1237129"/>
            <a:ext cx="58629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VOLUME =  6.2706035e+05  MM^3</a:t>
            </a:r>
          </a:p>
          <a:p>
            <a:r>
              <a:rPr lang="it-IT" sz="1000" dirty="0" smtClean="0"/>
              <a:t>SURFACE AREA =  4.5812857e+05  MM^2</a:t>
            </a:r>
          </a:p>
          <a:p>
            <a:r>
              <a:rPr lang="it-IT" sz="1000" dirty="0" smtClean="0"/>
              <a:t>AVERAGE DENSITY =  3.3388281e-06 KILOGRAM / MM^3</a:t>
            </a:r>
          </a:p>
          <a:p>
            <a:r>
              <a:rPr lang="it-IT" sz="1000" dirty="0" smtClean="0"/>
              <a:t>MASS =  2.0936467e+00 KILOGRAM </a:t>
            </a:r>
          </a:p>
          <a:p>
            <a:endParaRPr lang="it-IT" sz="1000" dirty="0" smtClean="0"/>
          </a:p>
          <a:p>
            <a:r>
              <a:rPr lang="it-IT" sz="1000" dirty="0" smtClean="0"/>
              <a:t>CENTER OF GRAVITY with respect to WAIST_LF_ROLL coordinate frame:</a:t>
            </a:r>
          </a:p>
          <a:p>
            <a:r>
              <a:rPr lang="it-IT" sz="1000" dirty="0" smtClean="0"/>
              <a:t>X   Y   Z    -4.1435899e+01 -2.4099021e-01 -6.7437774e+01  MM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with respect to WAIST_LF_ROLL coordinate frame:  (KILOGRAM * MM^2)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TENSOR:</a:t>
            </a:r>
          </a:p>
          <a:p>
            <a:r>
              <a:rPr lang="it-IT" sz="1000" dirty="0" smtClean="0"/>
              <a:t>Ixx Ixy Ixz  2.0328644e+04  1.2836757e+01 -7.1832791e+03</a:t>
            </a:r>
          </a:p>
          <a:p>
            <a:r>
              <a:rPr lang="it-IT" sz="1000" dirty="0" smtClean="0"/>
              <a:t>Iyx Iyy Iyz  1.2836757e+01  2.4404941e+04  2.2892687e+01</a:t>
            </a:r>
          </a:p>
          <a:p>
            <a:r>
              <a:rPr lang="it-IT" sz="1000" dirty="0" smtClean="0"/>
              <a:t>Izx Izy Izz -7.1832791e+03  2.2892687e+01  8.9864540e+03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at CENTER OF GRAVITY with respect to WAIST_LF_ROLL coordinate frame:  (KILOGRAM * MM^2)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TENSOR:</a:t>
            </a:r>
          </a:p>
          <a:p>
            <a:r>
              <a:rPr lang="it-IT" sz="1000" dirty="0" smtClean="0"/>
              <a:t>Ixx Ixy Ixz  1.0806924e+04  3.3743172e+01 -1.3329083e+03</a:t>
            </a:r>
          </a:p>
          <a:p>
            <a:r>
              <a:rPr lang="it-IT" sz="1000" dirty="0" smtClean="0"/>
              <a:t>Iyx Iyy Iyz  3.3743172e+01  1.1288691e+04  5.6918305e+01</a:t>
            </a:r>
          </a:p>
          <a:p>
            <a:r>
              <a:rPr lang="it-IT" sz="1000" dirty="0" smtClean="0"/>
              <a:t>Izx Izy Izz -1.3329083e+03  5.6918305e+01  5.3916798e+03</a:t>
            </a:r>
          </a:p>
          <a:p>
            <a:endParaRPr lang="it-IT" sz="1000" dirty="0" smtClean="0"/>
          </a:p>
          <a:p>
            <a:r>
              <a:rPr lang="it-IT" sz="1000" dirty="0" smtClean="0"/>
              <a:t>PRINCIPAL MOMENTS OF INERTIA:  (KILOGRAM * MM^2)</a:t>
            </a:r>
          </a:p>
          <a:p>
            <a:r>
              <a:rPr lang="it-IT" sz="1000" dirty="0" smtClean="0"/>
              <a:t>I1  I2  I3   5.0807373e+03  1.1114941e+04  1.1291616e+04</a:t>
            </a:r>
          </a:p>
          <a:p>
            <a:endParaRPr lang="it-IT" sz="1000" dirty="0" smtClean="0"/>
          </a:p>
          <a:p>
            <a:r>
              <a:rPr lang="it-IT" sz="1000" dirty="0" smtClean="0"/>
              <a:t>ROTATION MATRIX from WAIST_LF_ROLL orientation to PRINCIPAL AXES:</a:t>
            </a:r>
          </a:p>
          <a:p>
            <a:r>
              <a:rPr lang="it-IT" sz="1000" dirty="0" smtClean="0"/>
              <a:t>       0.22676        0.96737        0.11303</a:t>
            </a:r>
          </a:p>
          <a:p>
            <a:r>
              <a:rPr lang="it-IT" sz="1000" dirty="0" smtClean="0"/>
              <a:t>      -0.01016       -0.11370        0.99346</a:t>
            </a:r>
          </a:p>
          <a:p>
            <a:r>
              <a:rPr lang="it-IT" sz="1000" dirty="0" smtClean="0"/>
              <a:t>       0.97390       -0.22642       -0.01595</a:t>
            </a:r>
          </a:p>
          <a:p>
            <a:endParaRPr lang="it-IT" sz="1000" dirty="0" smtClean="0"/>
          </a:p>
          <a:p>
            <a:r>
              <a:rPr lang="it-IT" sz="1000" dirty="0" smtClean="0"/>
              <a:t>ROTATION ANGLES from WAIST_LF_ROLL orientation to PRINCIPAL AXES (degrees):</a:t>
            </a:r>
          </a:p>
          <a:p>
            <a:r>
              <a:rPr lang="it-IT" sz="1000" dirty="0" smtClean="0"/>
              <a:t>angles about x  y  z -90.920          6.490        -76.808 </a:t>
            </a:r>
          </a:p>
          <a:p>
            <a:endParaRPr lang="it-IT" sz="1000" dirty="0" smtClean="0"/>
          </a:p>
          <a:p>
            <a:r>
              <a:rPr lang="it-IT" sz="1000" dirty="0" smtClean="0"/>
              <a:t>RADII OF GYRATION with respect to PRINCIPAL AXES:</a:t>
            </a:r>
          </a:p>
          <a:p>
            <a:r>
              <a:rPr lang="it-IT" sz="1000" dirty="0" smtClean="0"/>
              <a:t>R1  R2  R3 4.9261958e+01  7.2862135e+01  7.3438931e+01  MM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4810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124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Hip - Pitch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54250"/>
            <a:ext cx="3618233" cy="500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8819" y="1054250"/>
            <a:ext cx="723989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VOLUME =  4.8843228e+05  MM^3</a:t>
            </a:r>
          </a:p>
          <a:p>
            <a:r>
              <a:rPr lang="it-IT" sz="1000" dirty="0" smtClean="0"/>
              <a:t>SURFACE AREA =  4.0853707e+05  MM^2</a:t>
            </a:r>
          </a:p>
          <a:p>
            <a:r>
              <a:rPr lang="it-IT" sz="1000" dirty="0" smtClean="0"/>
              <a:t>AVERAGE DENSITY =  3.2994721e-06 KILOGRAM / MM^3</a:t>
            </a:r>
          </a:p>
          <a:p>
            <a:r>
              <a:rPr lang="it-IT" sz="1000" dirty="0" smtClean="0"/>
              <a:t>MASS =  1.6115687e+00 KILOGRAM </a:t>
            </a:r>
          </a:p>
          <a:p>
            <a:endParaRPr lang="it-IT" sz="1000" dirty="0" smtClean="0"/>
          </a:p>
          <a:p>
            <a:r>
              <a:rPr lang="it-IT" sz="1000" dirty="0" smtClean="0"/>
              <a:t>CENTER OF GRAVITY with respect to WAIST_LEFT_PITCH coordinate frame:</a:t>
            </a:r>
          </a:p>
          <a:p>
            <a:r>
              <a:rPr lang="it-IT" sz="1000" dirty="0" smtClean="0"/>
              <a:t>X   Y   Z     5.8688639e-01 -6.2440385e+01 -8.5057072e+01  MM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with respect to WAIST_LEFT_PITCH coordinate frame:  (KILOGRAM * MM^2)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TENSOR:</a:t>
            </a:r>
          </a:p>
          <a:p>
            <a:r>
              <a:rPr lang="it-IT" sz="1000" dirty="0" smtClean="0"/>
              <a:t>Ixx Ixy Ixz  3.4111563e+04  3.7170469e+01  1.4050574e+02</a:t>
            </a:r>
          </a:p>
          <a:p>
            <a:r>
              <a:rPr lang="it-IT" sz="1000" dirty="0" smtClean="0"/>
              <a:t>Iyx Iyy Iyz  3.7170469e+01  2.6097579e+04 -1.1276358e+04</a:t>
            </a:r>
          </a:p>
          <a:p>
            <a:r>
              <a:rPr lang="it-IT" sz="1000" dirty="0" smtClean="0"/>
              <a:t>Izx Izy Izz  1.4050574e+02 -1.1276358e+04  1.0209192e+04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at CENTER OF GRAVITY with respect to WAIST_LEFT_PITCH coordinate frame:  (KILOGRAM * MM^2)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TENSOR:</a:t>
            </a:r>
          </a:p>
          <a:p>
            <a:r>
              <a:rPr lang="it-IT" sz="1000" dirty="0" smtClean="0"/>
              <a:t>Ixx Ixy Ixz  1.6169151e+04 -2.1886129e+01  6.0058109e+01</a:t>
            </a:r>
          </a:p>
          <a:p>
            <a:r>
              <a:rPr lang="it-IT" sz="1000" dirty="0" smtClean="0"/>
              <a:t>Iyx Iyy Iyz -2.1886129e+01  1.4437800e+04 -2.7173225e+03</a:t>
            </a:r>
          </a:p>
          <a:p>
            <a:r>
              <a:rPr lang="it-IT" sz="1000" dirty="0" smtClean="0"/>
              <a:t>Izx Izy Izz  6.0058109e+01 -2.7173225e+03  3.9254506e+03</a:t>
            </a:r>
          </a:p>
          <a:p>
            <a:endParaRPr lang="it-IT" sz="1000" dirty="0" smtClean="0"/>
          </a:p>
          <a:p>
            <a:r>
              <a:rPr lang="it-IT" sz="1000" dirty="0" smtClean="0"/>
              <a:t>PRINCIPAL MOMENTS OF INERTIA:  (KILOGRAM * MM^2)</a:t>
            </a:r>
          </a:p>
          <a:p>
            <a:r>
              <a:rPr lang="it-IT" sz="1000" dirty="0" smtClean="0"/>
              <a:t>I1  I2  I3   3.2643786e+03  1.5097479e+04  1.6170543e+04</a:t>
            </a:r>
          </a:p>
          <a:p>
            <a:endParaRPr lang="it-IT" sz="1000" dirty="0" smtClean="0"/>
          </a:p>
          <a:p>
            <a:r>
              <a:rPr lang="it-IT" sz="1000" dirty="0" smtClean="0"/>
              <a:t>ROTATION MATRIX from WAIST_LEFT_PITCH orientation to PRINCIPAL AXES:</a:t>
            </a:r>
          </a:p>
          <a:p>
            <a:r>
              <a:rPr lang="it-IT" sz="1000" dirty="0" smtClean="0"/>
              <a:t>      -0.00412        0.03306       -0.99944</a:t>
            </a:r>
          </a:p>
          <a:p>
            <a:r>
              <a:rPr lang="it-IT" sz="1000" dirty="0" smtClean="0"/>
              <a:t>       0.23630        0.97118        0.03115</a:t>
            </a:r>
          </a:p>
          <a:p>
            <a:r>
              <a:rPr lang="it-IT" sz="1000" dirty="0" smtClean="0"/>
              <a:t>       0.97167       -0.23604       -0.01182</a:t>
            </a:r>
          </a:p>
          <a:p>
            <a:endParaRPr lang="it-IT" sz="1000" dirty="0" smtClean="0"/>
          </a:p>
          <a:p>
            <a:r>
              <a:rPr lang="it-IT" sz="1000" dirty="0" smtClean="0"/>
              <a:t>ROTATION ANGLES from WAIST_LEFT_PITCH orientation to PRINCIPAL AXES (degrees):</a:t>
            </a:r>
          </a:p>
          <a:p>
            <a:r>
              <a:rPr lang="it-IT" sz="1000" dirty="0" smtClean="0"/>
              <a:t>angles about x  y  z-110.770        -88.091        -97.106 </a:t>
            </a:r>
          </a:p>
          <a:p>
            <a:endParaRPr lang="it-IT" sz="1000" dirty="0" smtClean="0"/>
          </a:p>
          <a:p>
            <a:r>
              <a:rPr lang="it-IT" sz="1000" dirty="0" smtClean="0"/>
              <a:t>RADII OF GYRATION with respect to PRINCIPAL AXES:</a:t>
            </a:r>
          </a:p>
          <a:p>
            <a:r>
              <a:rPr lang="it-IT" sz="1000" dirty="0" smtClean="0"/>
              <a:t>R1  R2  R3 4.5006563e+01  9.6789404e+01  1.0017005e+02  MM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26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pPr algn="ctr"/>
            <a:r>
              <a:rPr lang="it-IT" dirty="0" smtClean="0"/>
              <a:t>Hip Yaw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04" y="1075766"/>
            <a:ext cx="4196167" cy="4929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1398" y="1075766"/>
            <a:ext cx="67665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VOLUME =  5.8731346e+05  MM^3</a:t>
            </a:r>
          </a:p>
          <a:p>
            <a:r>
              <a:rPr lang="it-IT" sz="1000" dirty="0" smtClean="0"/>
              <a:t>SURFACE AREA =  4.3905301e+05  MM^2</a:t>
            </a:r>
          </a:p>
          <a:p>
            <a:r>
              <a:rPr lang="it-IT" sz="1000" dirty="0" smtClean="0"/>
              <a:t>AVERAGE DENSITY =  2.9719531e-06 KILOGRAM / MM^3</a:t>
            </a:r>
          </a:p>
          <a:p>
            <a:r>
              <a:rPr lang="it-IT" sz="1000" dirty="0" smtClean="0"/>
              <a:t>MASS =  1.7454681e+00 KILOGRAM </a:t>
            </a:r>
          </a:p>
          <a:p>
            <a:endParaRPr lang="it-IT" sz="1000" dirty="0" smtClean="0"/>
          </a:p>
          <a:p>
            <a:r>
              <a:rPr lang="it-IT" sz="1000" dirty="0" smtClean="0"/>
              <a:t>CENTER OF GRAVITY with respect to LEFT_WAIST_YAW coordinate frame:</a:t>
            </a:r>
          </a:p>
          <a:p>
            <a:r>
              <a:rPr lang="it-IT" sz="1000" dirty="0" smtClean="0"/>
              <a:t>X   Y   Z    -2.1136410e+01 -4.2862386e+00 -3.8232267e+01  MM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with respect to LEFT_WAIST_YAW coordinate frame:  (KILOGRAM * MM^2)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TENSOR:</a:t>
            </a:r>
          </a:p>
          <a:p>
            <a:r>
              <a:rPr lang="it-IT" sz="1000" dirty="0" smtClean="0"/>
              <a:t>Ixx Ixy Ixz  8.5691728e+03 -1.9828734e+02 -2.2121863e+03</a:t>
            </a:r>
          </a:p>
          <a:p>
            <a:r>
              <a:rPr lang="it-IT" sz="1000" dirty="0" smtClean="0"/>
              <a:t>Iyx Iyy Iyz -1.9828734e+02  9.9794948e+03 -4.0039407e+02</a:t>
            </a:r>
          </a:p>
          <a:p>
            <a:r>
              <a:rPr lang="it-IT" sz="1000" dirty="0" smtClean="0"/>
              <a:t>Izx Izy Izz -2.2121863e+03 -4.0039407e+02  5.2783547e+03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at CENTER OF GRAVITY with respect to LEFT_WAIST_YAW coordinate frame:  (KILOGRAM * MM^2)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TENSOR:</a:t>
            </a:r>
          </a:p>
          <a:p>
            <a:r>
              <a:rPr lang="it-IT" sz="1000" dirty="0" smtClean="0"/>
              <a:t>Ixx Ixy Ixz  5.9857438e+03 -4.0155441e+01 -8.0168603e+02</a:t>
            </a:r>
          </a:p>
          <a:p>
            <a:r>
              <a:rPr lang="it-IT" sz="1000" dirty="0" smtClean="0"/>
              <a:t>Iyx Iyy Iyz -4.0155441e+01  6.6483492e+03 -1.1435964e+02</a:t>
            </a:r>
          </a:p>
          <a:p>
            <a:r>
              <a:rPr lang="it-IT" sz="1000" dirty="0" smtClean="0"/>
              <a:t>Izx Izy Izz -8.0168603e+02 -1.1435964e+02  4.4665032e+03</a:t>
            </a:r>
          </a:p>
          <a:p>
            <a:endParaRPr lang="it-IT" sz="1000" dirty="0" smtClean="0"/>
          </a:p>
          <a:p>
            <a:r>
              <a:rPr lang="it-IT" sz="1000" dirty="0" smtClean="0"/>
              <a:t>PRINCIPAL MOMENTS OF INERTIA:  (KILOGRAM * MM^2)</a:t>
            </a:r>
          </a:p>
          <a:p>
            <a:r>
              <a:rPr lang="it-IT" sz="1000" dirty="0" smtClean="0"/>
              <a:t>I1  I2  I3   4.1159386e+03  6.3303225e+03  6.6543350e+03</a:t>
            </a:r>
          </a:p>
          <a:p>
            <a:endParaRPr lang="it-IT" sz="1000" dirty="0" smtClean="0"/>
          </a:p>
          <a:p>
            <a:r>
              <a:rPr lang="it-IT" sz="1000" dirty="0" smtClean="0"/>
              <a:t>ROTATION MATRIX from LEFT_WAIST_YAW orientation to PRINCIPAL AXES:</a:t>
            </a:r>
          </a:p>
          <a:p>
            <a:r>
              <a:rPr lang="it-IT" sz="1000" dirty="0" smtClean="0"/>
              <a:t>       0.39448        0.91889        0.00466</a:t>
            </a:r>
          </a:p>
          <a:p>
            <a:r>
              <a:rPr lang="it-IT" sz="1000" dirty="0" smtClean="0"/>
              <a:t>       0.04770       -0.02554        0.99854</a:t>
            </a:r>
          </a:p>
          <a:p>
            <a:r>
              <a:rPr lang="it-IT" sz="1000" dirty="0" smtClean="0"/>
              <a:t>       0.91767       -0.39368       -0.05390</a:t>
            </a:r>
          </a:p>
          <a:p>
            <a:endParaRPr lang="it-IT" sz="1000" dirty="0" smtClean="0"/>
          </a:p>
          <a:p>
            <a:r>
              <a:rPr lang="it-IT" sz="1000" dirty="0" smtClean="0"/>
              <a:t>ROTATION ANGLES from LEFT_WAIST_YAW orientation to PRINCIPAL AXES (degrees):</a:t>
            </a:r>
          </a:p>
          <a:p>
            <a:r>
              <a:rPr lang="it-IT" sz="1000" dirty="0" smtClean="0"/>
              <a:t>angles about x  y  z -93.090          0.267        -66.766 </a:t>
            </a:r>
          </a:p>
          <a:p>
            <a:endParaRPr lang="it-IT" sz="1000" dirty="0" smtClean="0"/>
          </a:p>
          <a:p>
            <a:r>
              <a:rPr lang="it-IT" sz="1000" dirty="0" smtClean="0"/>
              <a:t>RADII OF GYRATION with respect to PRINCIPAL AXES:</a:t>
            </a:r>
          </a:p>
          <a:p>
            <a:r>
              <a:rPr lang="it-IT" sz="1000" dirty="0" smtClean="0"/>
              <a:t>R1  R2  R3 4.8559979e+01  6.0222248e+01  6.1744229e+01  MM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8609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30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Knee Pitch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5292762" y="957432"/>
            <a:ext cx="606103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VOLUME =  1.2595184e+06  MM^3</a:t>
            </a:r>
          </a:p>
          <a:p>
            <a:r>
              <a:rPr lang="it-IT" sz="1000" dirty="0" smtClean="0"/>
              <a:t>SURFACE AREA =  8.5214192e+05  MM^2</a:t>
            </a:r>
          </a:p>
          <a:p>
            <a:r>
              <a:rPr lang="it-IT" sz="1000" dirty="0" smtClean="0"/>
              <a:t>AVERAGE DENSITY =  2.9388146e-06 KILOGRAM / MM^3</a:t>
            </a:r>
          </a:p>
          <a:p>
            <a:r>
              <a:rPr lang="it-IT" sz="1000" dirty="0" smtClean="0"/>
              <a:t>MASS =  3.7014912e+00 KILOGRAM </a:t>
            </a:r>
          </a:p>
          <a:p>
            <a:endParaRPr lang="it-IT" sz="1000" dirty="0" smtClean="0"/>
          </a:p>
          <a:p>
            <a:r>
              <a:rPr lang="it-IT" sz="1000" dirty="0" smtClean="0"/>
              <a:t>CENTER OF GRAVITY with respect to LEFT_KNEE_PITCH coordinate frame:</a:t>
            </a:r>
          </a:p>
          <a:p>
            <a:r>
              <a:rPr lang="it-IT" sz="1000" dirty="0" smtClean="0"/>
              <a:t>X   Y   Z     2.7363015e+01 -5.7802070e+01 -1.9306454e+02  MM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with respect to LEFT_KNEE_PITCH coordinate frame:  (KILOGRAM * MM^2)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TENSOR:</a:t>
            </a:r>
          </a:p>
          <a:p>
            <a:r>
              <a:rPr lang="it-IT" sz="1000" dirty="0" smtClean="0"/>
              <a:t>Ixx Ixy Ixz  2.1500581e+05  6.2235688e+03  2.4925435e+04</a:t>
            </a:r>
          </a:p>
          <a:p>
            <a:r>
              <a:rPr lang="it-IT" sz="1000" dirty="0" smtClean="0"/>
              <a:t>Iyx Iyy Iyz  6.2235688e+03  2.0406399e+05 -4.4038890e+04</a:t>
            </a:r>
          </a:p>
          <a:p>
            <a:r>
              <a:rPr lang="it-IT" sz="1000" dirty="0" smtClean="0"/>
              <a:t>Izx Izy Izz  2.4925435e+04 -4.4038890e+04  2.3322675e+04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at CENTER OF GRAVITY with respect to LEFT_KNEE_PITCH coordinate frame:  (KILOGRAM * MM^2)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TENSOR:</a:t>
            </a:r>
          </a:p>
          <a:p>
            <a:r>
              <a:rPr lang="it-IT" sz="1000" dirty="0" smtClean="0"/>
              <a:t>Ixx Ixy Ixz  6.4669769e+04  3.6914631e+02  5.3710941e+03</a:t>
            </a:r>
          </a:p>
          <a:p>
            <a:r>
              <a:rPr lang="it-IT" sz="1000" dirty="0" smtClean="0"/>
              <a:t>Iyx Iyy Iyz  3.6914631e+02  6.3323486e+04 -2.7319883e+03</a:t>
            </a:r>
          </a:p>
          <a:p>
            <a:r>
              <a:rPr lang="it-IT" sz="1000" dirty="0" smtClean="0"/>
              <a:t>Izx Izy Izz  5.3710941e+03 -2.7319883e+03  8.1842652e+03</a:t>
            </a:r>
          </a:p>
          <a:p>
            <a:endParaRPr lang="it-IT" sz="1000" dirty="0" smtClean="0"/>
          </a:p>
          <a:p>
            <a:r>
              <a:rPr lang="it-IT" sz="1000" dirty="0" smtClean="0"/>
              <a:t>PRINCIPAL MOMENTS OF INERTIA:  (KILOGRAM * MM^2)</a:t>
            </a:r>
          </a:p>
          <a:p>
            <a:r>
              <a:rPr lang="it-IT" sz="1000" dirty="0" smtClean="0"/>
              <a:t>I1  I2  I3   7.5420492e+03  6.3452356e+04  6.5183114e+04</a:t>
            </a:r>
          </a:p>
          <a:p>
            <a:endParaRPr lang="it-IT" sz="1000" dirty="0" smtClean="0"/>
          </a:p>
          <a:p>
            <a:r>
              <a:rPr lang="it-IT" sz="1000" dirty="0" smtClean="0"/>
              <a:t>ROTATION MATRIX from LEFT_KNEE_PITCH orientation to PRINCIPAL AXES:</a:t>
            </a:r>
          </a:p>
          <a:p>
            <a:r>
              <a:rPr lang="it-IT" sz="1000" dirty="0" smtClean="0"/>
              <a:t>      -0.09381       -0.05939       -0.99382</a:t>
            </a:r>
          </a:p>
          <a:p>
            <a:r>
              <a:rPr lang="it-IT" sz="1000" dirty="0" smtClean="0"/>
              <a:t>       0.04932        0.99672       -0.06422</a:t>
            </a:r>
          </a:p>
          <a:p>
            <a:r>
              <a:rPr lang="it-IT" sz="1000" dirty="0" smtClean="0"/>
              <a:t>       0.99437       -0.05504       -0.09057</a:t>
            </a:r>
          </a:p>
          <a:p>
            <a:endParaRPr lang="it-IT" sz="1000" dirty="0" smtClean="0"/>
          </a:p>
          <a:p>
            <a:r>
              <a:rPr lang="it-IT" sz="1000" dirty="0" smtClean="0"/>
              <a:t>ROTATION ANGLES from LEFT_KNEE_PITCH orientation to PRINCIPAL AXES (degrees):</a:t>
            </a:r>
          </a:p>
          <a:p>
            <a:r>
              <a:rPr lang="it-IT" sz="1000" dirty="0" smtClean="0"/>
              <a:t>angles about x  y  z 144.661        -83.625        147.662 </a:t>
            </a:r>
          </a:p>
          <a:p>
            <a:endParaRPr lang="it-IT" sz="1000" dirty="0" smtClean="0"/>
          </a:p>
          <a:p>
            <a:r>
              <a:rPr lang="it-IT" sz="1000" dirty="0" smtClean="0"/>
              <a:t>RADII OF GYRATION with respect to PRINCIPAL AXES:</a:t>
            </a:r>
          </a:p>
          <a:p>
            <a:r>
              <a:rPr lang="it-IT" sz="1000" dirty="0" smtClean="0"/>
              <a:t>R1  R2  R3 4.5139456e+01  1.3092890e+02  1.3270253e+02  MM</a:t>
            </a:r>
            <a:endParaRPr lang="it-IT" sz="1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830919"/>
            <a:ext cx="4002740" cy="54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79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Ankle pitch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708" y="2601959"/>
            <a:ext cx="4095750" cy="2533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0791" y="1086522"/>
            <a:ext cx="70032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VOLUME =  4.2947161e+04  MM^3</a:t>
            </a:r>
          </a:p>
          <a:p>
            <a:r>
              <a:rPr lang="it-IT" sz="1000" dirty="0" smtClean="0"/>
              <a:t>SURFACE AREA =  2.1304412e+04  MM^2</a:t>
            </a:r>
          </a:p>
          <a:p>
            <a:r>
              <a:rPr lang="it-IT" sz="1000" dirty="0" smtClean="0"/>
              <a:t>AVERAGE DENSITY =  4.1268900e-06 KILOGRAM / MM^3</a:t>
            </a:r>
          </a:p>
          <a:p>
            <a:r>
              <a:rPr lang="it-IT" sz="1000" dirty="0" smtClean="0"/>
              <a:t>MASS =  1.7723821e-01 KILOGRAM </a:t>
            </a:r>
          </a:p>
          <a:p>
            <a:endParaRPr lang="it-IT" sz="1000" dirty="0" smtClean="0"/>
          </a:p>
          <a:p>
            <a:r>
              <a:rPr lang="it-IT" sz="1000" dirty="0" smtClean="0"/>
              <a:t>CENTER OF GRAVITY with respect to ANKLE_PITCH coordinate frame:</a:t>
            </a:r>
          </a:p>
          <a:p>
            <a:r>
              <a:rPr lang="it-IT" sz="1000" dirty="0" smtClean="0"/>
              <a:t>X   Y   Z     1.1213007e+00  4.6152281e-01 -1.1449670e-03  MM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with respect to ANKLE_PITCH coordinate frame:  (KILOGRAM * MM^2)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TENSOR:</a:t>
            </a:r>
          </a:p>
          <a:p>
            <a:r>
              <a:rPr lang="it-IT" sz="1000" dirty="0" smtClean="0"/>
              <a:t>Ixx Ixy Ixz  2.8179788e+01  0.0000000e+00  0.0000000e+00</a:t>
            </a:r>
          </a:p>
          <a:p>
            <a:r>
              <a:rPr lang="it-IT" sz="1000" dirty="0" smtClean="0"/>
              <a:t>Iyx Iyy Iyz  0.0000000e+00  9.7601246e+01  4.6669685e-04</a:t>
            </a:r>
          </a:p>
          <a:p>
            <a:r>
              <a:rPr lang="it-IT" sz="1000" dirty="0" smtClean="0"/>
              <a:t>Izx Izy Izz  0.0000000e+00  4.6669685e-04  1.1596643e+02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at CENTER OF GRAVITY with respect to ANKLE_PITCH coordinate frame:  (KILOGRAM * MM^2)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TENSOR:</a:t>
            </a:r>
          </a:p>
          <a:p>
            <a:r>
              <a:rPr lang="it-IT" sz="1000" dirty="0" smtClean="0"/>
              <a:t>Ixx Ixy Ixz  2.8142035e+01  9.1715528e-02 -2.1701012e-04</a:t>
            </a:r>
          </a:p>
          <a:p>
            <a:r>
              <a:rPr lang="it-IT" sz="1000" dirty="0" smtClean="0"/>
              <a:t>Iyx Iyy Iyz  9.1715528e-02  9.7378402e+01  3.7303915e-04</a:t>
            </a:r>
          </a:p>
          <a:p>
            <a:r>
              <a:rPr lang="it-IT" sz="1000" dirty="0" smtClean="0"/>
              <a:t>Izx Izy Izz -2.1701012e-04  3.7303915e-04  1.1570584e+02</a:t>
            </a:r>
          </a:p>
          <a:p>
            <a:endParaRPr lang="it-IT" sz="1000" dirty="0" smtClean="0"/>
          </a:p>
          <a:p>
            <a:r>
              <a:rPr lang="it-IT" sz="1000" dirty="0" smtClean="0"/>
              <a:t>PRINCIPAL MOMENTS OF INERTIA:  (KILOGRAM * MM^2)</a:t>
            </a:r>
          </a:p>
          <a:p>
            <a:r>
              <a:rPr lang="it-IT" sz="1000" dirty="0" smtClean="0"/>
              <a:t>I1  I2  I3   2.8141914e+01  9.7378523e+01  1.1570584e+02</a:t>
            </a:r>
          </a:p>
          <a:p>
            <a:endParaRPr lang="it-IT" sz="1000" dirty="0" smtClean="0"/>
          </a:p>
          <a:p>
            <a:r>
              <a:rPr lang="it-IT" sz="1000" dirty="0" smtClean="0"/>
              <a:t>ROTATION MATRIX from ANKLE_PITCH orientation to PRINCIPAL AXES:</a:t>
            </a:r>
          </a:p>
          <a:p>
            <a:r>
              <a:rPr lang="it-IT" sz="1000" dirty="0" smtClean="0"/>
              <a:t>       1.00000        0.00132        0.00000</a:t>
            </a:r>
          </a:p>
          <a:p>
            <a:r>
              <a:rPr lang="it-IT" sz="1000" dirty="0" smtClean="0"/>
              <a:t>      -0.00132        1.00000        0.00002</a:t>
            </a:r>
          </a:p>
          <a:p>
            <a:r>
              <a:rPr lang="it-IT" sz="1000" dirty="0" smtClean="0"/>
              <a:t>       0.00000       -0.00002        1.00000</a:t>
            </a:r>
          </a:p>
          <a:p>
            <a:endParaRPr lang="it-IT" sz="1000" dirty="0" smtClean="0"/>
          </a:p>
          <a:p>
            <a:r>
              <a:rPr lang="it-IT" sz="1000" dirty="0" smtClean="0"/>
              <a:t>ROTATION ANGLES from ANKLE_PITCH orientation to PRINCIPAL AXES (degrees):</a:t>
            </a:r>
          </a:p>
          <a:p>
            <a:r>
              <a:rPr lang="it-IT" sz="1000" dirty="0" smtClean="0"/>
              <a:t>angles about x  y  z   0.000          0.000         -0.076 </a:t>
            </a:r>
          </a:p>
          <a:p>
            <a:endParaRPr lang="it-IT" sz="1000" dirty="0" smtClean="0"/>
          </a:p>
          <a:p>
            <a:r>
              <a:rPr lang="it-IT" sz="1000" dirty="0" smtClean="0"/>
              <a:t>RADII OF GYRATION with respect to PRINCIPAL AXES:</a:t>
            </a:r>
          </a:p>
          <a:p>
            <a:r>
              <a:rPr lang="it-IT" sz="1000" dirty="0" smtClean="0"/>
              <a:t>R1  R2  R3 1.2600801e+01  2.3439747e+01  2.5550474e+01  MM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2851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30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Ankle Roll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90" y="1531461"/>
            <a:ext cx="5157295" cy="3632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50946" y="1301675"/>
            <a:ext cx="61426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VOLUME =  4.6845665e+05  MM^3</a:t>
            </a:r>
          </a:p>
          <a:p>
            <a:r>
              <a:rPr lang="it-IT" sz="1000" dirty="0" smtClean="0"/>
              <a:t>SURFACE AREA =  1.9526772e+05  MM^2</a:t>
            </a:r>
          </a:p>
          <a:p>
            <a:r>
              <a:rPr lang="it-IT" sz="1000" dirty="0" smtClean="0"/>
              <a:t>AVERAGE DENSITY =  3.8038939e-06 KILOGRAM / MM^3</a:t>
            </a:r>
          </a:p>
          <a:p>
            <a:r>
              <a:rPr lang="it-IT" sz="1000" dirty="0" smtClean="0"/>
              <a:t>MASS =  1.7819594e+00 KILOGRAM </a:t>
            </a:r>
          </a:p>
          <a:p>
            <a:endParaRPr lang="it-IT" sz="1000" dirty="0" smtClean="0"/>
          </a:p>
          <a:p>
            <a:r>
              <a:rPr lang="it-IT" sz="1000" dirty="0" smtClean="0"/>
              <a:t>CENTER OF GRAVITY with respect to ANKLE_ROLL coordinate frame:</a:t>
            </a:r>
          </a:p>
          <a:p>
            <a:r>
              <a:rPr lang="it-IT" sz="1000" dirty="0" smtClean="0"/>
              <a:t>X   Y   Z    -8.6960323e+00 -6.6741928e-02 -4.1675435e+01  MM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with respect to ANKLE_ROLL coordinate frame:  (KILOGRAM * MM^2)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TENSOR:</a:t>
            </a:r>
          </a:p>
          <a:p>
            <a:r>
              <a:rPr lang="it-IT" sz="1000" dirty="0" smtClean="0"/>
              <a:t>Ixx Ixy Ixz  5.0132587e+03  4.7584269e+00 -3.1743614e+02</a:t>
            </a:r>
          </a:p>
          <a:p>
            <a:r>
              <a:rPr lang="it-IT" sz="1000" dirty="0" smtClean="0"/>
              <a:t>Iyx Iyy Iyz  4.7584269e+00  8.5816087e+03 -8.0083189e+00</a:t>
            </a:r>
          </a:p>
          <a:p>
            <a:r>
              <a:rPr lang="it-IT" sz="1000" dirty="0" smtClean="0"/>
              <a:t>Izx Izy Izz -3.1743614e+02 -8.0083189e+00  6.5411533e+03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at CENTER OF GRAVITY with respect to ANKLE_ROLL coordinate frame:  (KILOGRAM * MM^2)</a:t>
            </a:r>
          </a:p>
          <a:p>
            <a:endParaRPr lang="it-IT" sz="1000" dirty="0" smtClean="0"/>
          </a:p>
          <a:p>
            <a:r>
              <a:rPr lang="it-IT" sz="1000" dirty="0" smtClean="0"/>
              <a:t>INERTIA TENSOR:</a:t>
            </a:r>
          </a:p>
          <a:p>
            <a:r>
              <a:rPr lang="it-IT" sz="1000" dirty="0" smtClean="0"/>
              <a:t>Ixx Ixy Ixz  1.9182691e+03  5.7926583e+00  3.2836542e+02</a:t>
            </a:r>
          </a:p>
          <a:p>
            <a:r>
              <a:rPr lang="it-IT" sz="1000" dirty="0" smtClean="0"/>
              <a:t>Iyx Iyy Iyz  5.7926583e+00  5.3518735e+03 -3.0518008e+00</a:t>
            </a:r>
          </a:p>
          <a:p>
            <a:r>
              <a:rPr lang="it-IT" sz="1000" dirty="0" smtClean="0"/>
              <a:t>Izx Izy Izz  3.2836542e+02 -3.0518008e+00  6.4063918e+03</a:t>
            </a:r>
          </a:p>
          <a:p>
            <a:endParaRPr lang="it-IT" sz="1000" dirty="0" smtClean="0"/>
          </a:p>
          <a:p>
            <a:r>
              <a:rPr lang="it-IT" sz="1000" dirty="0" smtClean="0"/>
              <a:t>PRINCIPAL MOMENTS OF INERTIA:  (KILOGRAM * MM^2)</a:t>
            </a:r>
          </a:p>
          <a:p>
            <a:r>
              <a:rPr lang="it-IT" sz="1000" dirty="0" smtClean="0"/>
              <a:t>I1  I2  I3   1.8943616e+03  5.3518775e+03  6.4302952e+03</a:t>
            </a:r>
          </a:p>
          <a:p>
            <a:endParaRPr lang="it-IT" sz="1000" dirty="0" smtClean="0"/>
          </a:p>
          <a:p>
            <a:r>
              <a:rPr lang="it-IT" sz="1000" dirty="0" smtClean="0"/>
              <a:t>ROTATION MATRIX from ANKLE_ROLL orientation to PRINCIPAL AXES:</a:t>
            </a:r>
          </a:p>
          <a:p>
            <a:r>
              <a:rPr lang="it-IT" sz="1000" dirty="0" smtClean="0"/>
              <a:t>       0.99736        0.00191        0.07258</a:t>
            </a:r>
          </a:p>
          <a:p>
            <a:r>
              <a:rPr lang="it-IT" sz="1000" dirty="0" smtClean="0"/>
              <a:t>      -0.00174        1.00000       -0.00243</a:t>
            </a:r>
          </a:p>
          <a:p>
            <a:r>
              <a:rPr lang="it-IT" sz="1000" dirty="0" smtClean="0"/>
              <a:t>      -0.07258        0.00230        0.99736</a:t>
            </a:r>
          </a:p>
          <a:p>
            <a:endParaRPr lang="it-IT" sz="1000" dirty="0" smtClean="0"/>
          </a:p>
          <a:p>
            <a:r>
              <a:rPr lang="it-IT" sz="1000" dirty="0" smtClean="0"/>
              <a:t>ROTATION ANGLES from ANKLE_ROLL orientation to PRINCIPAL AXES (degrees):</a:t>
            </a:r>
          </a:p>
          <a:p>
            <a:r>
              <a:rPr lang="it-IT" sz="1000" dirty="0" smtClean="0"/>
              <a:t>angles about x  y  z   0.140          4.162         -0.110 </a:t>
            </a:r>
          </a:p>
          <a:p>
            <a:endParaRPr lang="it-IT" sz="1000" dirty="0" smtClean="0"/>
          </a:p>
          <a:p>
            <a:r>
              <a:rPr lang="it-IT" sz="1000" dirty="0" smtClean="0"/>
              <a:t>RADII OF GYRATION with respect to PRINCIPAL AXES:</a:t>
            </a:r>
          </a:p>
          <a:p>
            <a:r>
              <a:rPr lang="it-IT" sz="1000" dirty="0" smtClean="0"/>
              <a:t>R1  R2  R3 3.2604875e+01  5.4802981e+01  6.0071234e+01  MM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4660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031"/>
          </a:xfrm>
        </p:spPr>
        <p:txBody>
          <a:bodyPr/>
          <a:lstStyle/>
          <a:p>
            <a:pPr algn="ctr"/>
            <a:r>
              <a:rPr lang="it-IT" dirty="0" smtClean="0"/>
              <a:t>From waist to hip roll</a:t>
            </a:r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978946"/>
            <a:ext cx="10076565" cy="547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1402</Words>
  <Application>Microsoft Office PowerPoint</Application>
  <PresentationFormat>Widescreen</PresentationFormat>
  <Paragraphs>259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COGIMON URDF-DATA</vt:lpstr>
      <vt:lpstr>waist</vt:lpstr>
      <vt:lpstr>Hip roll</vt:lpstr>
      <vt:lpstr>Hip - Pitch</vt:lpstr>
      <vt:lpstr>Hip Yaw</vt:lpstr>
      <vt:lpstr>Knee Pitch</vt:lpstr>
      <vt:lpstr>Ankle pitch</vt:lpstr>
      <vt:lpstr>Ankle Roll</vt:lpstr>
      <vt:lpstr>From waist to hip roll</vt:lpstr>
      <vt:lpstr>From hip-roll 2 hip-pitch</vt:lpstr>
      <vt:lpstr>From hip-pitch 2 hip-yaw</vt:lpstr>
      <vt:lpstr>From hip-yaw 2 knee-pitch</vt:lpstr>
      <vt:lpstr>from Knee-pitch 2 ankle pitch</vt:lpstr>
      <vt:lpstr>From ankle pitch 2 ankle roll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COGIMON URDF-DATA</dc:title>
  <dc:creator>Francesco Di Dea</dc:creator>
  <cp:lastModifiedBy>Francesco Di Dea</cp:lastModifiedBy>
  <cp:revision>14</cp:revision>
  <dcterms:created xsi:type="dcterms:W3CDTF">2017-08-01T12:23:23Z</dcterms:created>
  <dcterms:modified xsi:type="dcterms:W3CDTF">2017-08-01T14:23:53Z</dcterms:modified>
</cp:coreProperties>
</file>