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6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6A6F-A126-43AF-ABE8-EC70E2F967B7}" type="datetimeFigureOut">
              <a:rPr lang="it-IT" smtClean="0"/>
              <a:t>22/06/2017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477-CCCD-465C-9195-8DFC7A1BC4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78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6A6F-A126-43AF-ABE8-EC70E2F967B7}" type="datetimeFigureOut">
              <a:rPr lang="it-IT" smtClean="0"/>
              <a:t>22/06/2017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477-CCCD-465C-9195-8DFC7A1BC4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75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6A6F-A126-43AF-ABE8-EC70E2F967B7}" type="datetimeFigureOut">
              <a:rPr lang="it-IT" smtClean="0"/>
              <a:t>22/06/2017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477-CCCD-465C-9195-8DFC7A1BC4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73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6A6F-A126-43AF-ABE8-EC70E2F967B7}" type="datetimeFigureOut">
              <a:rPr lang="it-IT" smtClean="0"/>
              <a:t>22/06/2017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477-CCCD-465C-9195-8DFC7A1BC4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527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6A6F-A126-43AF-ABE8-EC70E2F967B7}" type="datetimeFigureOut">
              <a:rPr lang="it-IT" smtClean="0"/>
              <a:t>22/06/2017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477-CCCD-465C-9195-8DFC7A1BC4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555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6A6F-A126-43AF-ABE8-EC70E2F967B7}" type="datetimeFigureOut">
              <a:rPr lang="it-IT" smtClean="0"/>
              <a:t>22/06/2017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477-CCCD-465C-9195-8DFC7A1BC4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22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6A6F-A126-43AF-ABE8-EC70E2F967B7}" type="datetimeFigureOut">
              <a:rPr lang="it-IT" smtClean="0"/>
              <a:t>22/06/2017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477-CCCD-465C-9195-8DFC7A1BC4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56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6A6F-A126-43AF-ABE8-EC70E2F967B7}" type="datetimeFigureOut">
              <a:rPr lang="it-IT" smtClean="0"/>
              <a:t>22/06/2017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477-CCCD-465C-9195-8DFC7A1BC4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606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6A6F-A126-43AF-ABE8-EC70E2F967B7}" type="datetimeFigureOut">
              <a:rPr lang="it-IT" smtClean="0"/>
              <a:t>22/06/2017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477-CCCD-465C-9195-8DFC7A1BC4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517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6A6F-A126-43AF-ABE8-EC70E2F967B7}" type="datetimeFigureOut">
              <a:rPr lang="it-IT" smtClean="0"/>
              <a:t>22/06/2017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477-CCCD-465C-9195-8DFC7A1BC4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80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6A6F-A126-43AF-ABE8-EC70E2F967B7}" type="datetimeFigureOut">
              <a:rPr lang="it-IT" smtClean="0"/>
              <a:t>22/06/2017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477-CCCD-465C-9195-8DFC7A1BC4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953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16A6F-A126-43AF-ABE8-EC70E2F967B7}" type="datetimeFigureOut">
              <a:rPr lang="it-IT" smtClean="0"/>
              <a:t>22/06/2017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6477-CCCD-465C-9195-8DFC7A1BC4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98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COGIMON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Joint Degree of Freedom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05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CG5001A0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011" y="1866447"/>
            <a:ext cx="5542253" cy="34547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94514" y="5706836"/>
            <a:ext cx="212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Range:	-31;0;+31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834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CG3100A0 – CG3200A</a:t>
            </a:r>
            <a:endParaRPr lang="it-IT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856511"/>
              </p:ext>
            </p:extLst>
          </p:nvPr>
        </p:nvGraphicFramePr>
        <p:xfrm>
          <a:off x="838200" y="1825625"/>
          <a:ext cx="10515600" cy="44969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Frontward</a:t>
                      </a:r>
                      <a:r>
                        <a:rPr lang="it-IT" baseline="0" dirty="0" smtClean="0"/>
                        <a:t> range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Backward range</a:t>
                      </a:r>
                      <a:endParaRPr lang="it-IT" dirty="0"/>
                    </a:p>
                  </a:txBody>
                  <a:tcPr/>
                </a:tc>
              </a:tr>
              <a:tr h="3755299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-89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630" y="2881992"/>
            <a:ext cx="3241647" cy="22070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878048"/>
            <a:ext cx="2974521" cy="221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4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anche nel 4200 il range è verificato come nella gemba 3000</a:t>
            </a:r>
          </a:p>
          <a:p>
            <a:r>
              <a:rPr lang="it-IT" dirty="0" smtClean="0"/>
              <a:t>La distanza tra reading head e end stop vale 1.13 mm (lo stesso vale per il 4100 e per il 4300 e per il 3400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53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CG3200A0 – CG3300A</a:t>
            </a:r>
            <a:endParaRPr lang="it-IT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432903"/>
              </p:ext>
            </p:extLst>
          </p:nvPr>
        </p:nvGraphicFramePr>
        <p:xfrm>
          <a:off x="838200" y="1825625"/>
          <a:ext cx="10515600" cy="44969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clockwise</a:t>
                      </a:r>
                      <a:r>
                        <a:rPr lang="it-IT" baseline="0" dirty="0" smtClean="0"/>
                        <a:t> range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Zero position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Counterclockwise range</a:t>
                      </a:r>
                      <a:endParaRPr lang="it-IT" dirty="0"/>
                    </a:p>
                  </a:txBody>
                  <a:tcPr/>
                </a:tc>
              </a:tr>
              <a:tr h="3755299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-32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761" y="2273862"/>
            <a:ext cx="1947182" cy="3543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712" y="2273862"/>
            <a:ext cx="1958455" cy="3543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932" y="2273862"/>
            <a:ext cx="1790700" cy="35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CG3300A0 – CG3400A</a:t>
            </a:r>
            <a:endParaRPr lang="it-IT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447321"/>
              </p:ext>
            </p:extLst>
          </p:nvPr>
        </p:nvGraphicFramePr>
        <p:xfrm>
          <a:off x="838200" y="1825625"/>
          <a:ext cx="10515600" cy="44969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Frontward</a:t>
                      </a:r>
                      <a:r>
                        <a:rPr lang="it-IT" baseline="0" dirty="0" smtClean="0"/>
                        <a:t> range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Zero position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Backward range</a:t>
                      </a:r>
                      <a:endParaRPr lang="it-IT" dirty="0"/>
                    </a:p>
                  </a:txBody>
                  <a:tcPr/>
                </a:tc>
              </a:tr>
              <a:tr h="3755299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-140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49" y="2277836"/>
            <a:ext cx="2194776" cy="34446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612" y="2277836"/>
            <a:ext cx="2194776" cy="34446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67" y="2947308"/>
            <a:ext cx="3249417" cy="21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9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Range verificato anche nel 4400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279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CG3300A0 – CG3400A</a:t>
            </a:r>
            <a:endParaRPr lang="it-IT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257131"/>
              </p:ext>
            </p:extLst>
          </p:nvPr>
        </p:nvGraphicFramePr>
        <p:xfrm>
          <a:off x="838200" y="1825625"/>
          <a:ext cx="10515600" cy="53148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Frontward</a:t>
                      </a:r>
                      <a:r>
                        <a:rPr lang="it-IT" baseline="0" dirty="0" smtClean="0"/>
                        <a:t> range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Zero position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Backward range</a:t>
                      </a:r>
                      <a:endParaRPr lang="it-IT" dirty="0"/>
                    </a:p>
                  </a:txBody>
                  <a:tcPr/>
                </a:tc>
              </a:tr>
              <a:tr h="3755299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-25</a:t>
                      </a:r>
                    </a:p>
                    <a:p>
                      <a:pPr algn="ctr"/>
                      <a:r>
                        <a:rPr lang="it-IT" dirty="0" smtClean="0"/>
                        <a:t>After modific (-30)</a:t>
                      </a:r>
                    </a:p>
                    <a:p>
                      <a:pPr algn="ctr"/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85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After modific (+95)</a:t>
                      </a:r>
                    </a:p>
                    <a:p>
                      <a:pPr algn="ctr"/>
                      <a:endParaRPr lang="it-IT" dirty="0" smtClean="0"/>
                    </a:p>
                    <a:p>
                      <a:pPr algn="ctr"/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1557"/>
            <a:ext cx="3472316" cy="29581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538" y="2666520"/>
            <a:ext cx="3001054" cy="29532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658" y="2775858"/>
            <a:ext cx="3337673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Il range di motion è stato verificato anche nella 4100, e corrisponde a quanto ritrovato nella gamba 3000.</a:t>
            </a:r>
          </a:p>
          <a:p>
            <a:r>
              <a:rPr lang="it-IT" dirty="0" smtClean="0"/>
              <a:t>Analogamente anche il passaggio end stop sopra la reading head è stato verificato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034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Smallest distance between legs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5035" y="1825625"/>
            <a:ext cx="47419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0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147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COGIMON</vt:lpstr>
      <vt:lpstr>CG3100A0 – CG3200A</vt:lpstr>
      <vt:lpstr>PowerPoint Presentation</vt:lpstr>
      <vt:lpstr>CG3200A0 – CG3300A</vt:lpstr>
      <vt:lpstr>CG3300A0 – CG3400A</vt:lpstr>
      <vt:lpstr>PowerPoint Presentation</vt:lpstr>
      <vt:lpstr>CG3300A0 – CG3400A</vt:lpstr>
      <vt:lpstr>PowerPoint Presentation</vt:lpstr>
      <vt:lpstr>Smallest distance between legs</vt:lpstr>
      <vt:lpstr>CG5001A0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COGIMON</dc:title>
  <dc:creator>Francesco Di Dea</dc:creator>
  <cp:lastModifiedBy>Francesco Di Dea</cp:lastModifiedBy>
  <cp:revision>16</cp:revision>
  <dcterms:created xsi:type="dcterms:W3CDTF">2017-05-26T12:53:25Z</dcterms:created>
  <dcterms:modified xsi:type="dcterms:W3CDTF">2017-06-22T18:28:14Z</dcterms:modified>
</cp:coreProperties>
</file>