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1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F3A-F7EF-4A28-8A98-D1EA4162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Continuation of </a:t>
            </a:r>
            <a:br>
              <a:rPr lang="en-US" dirty="0"/>
            </a:br>
            <a:r>
              <a:rPr lang="en-US" dirty="0"/>
              <a:t>Go2 Navigation</a:t>
            </a:r>
            <a:br>
              <a:rPr lang="en-US" dirty="0"/>
            </a:br>
            <a:r>
              <a:rPr lang="en-US" dirty="0"/>
              <a:t>Project Process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FBC70-3C57-4840-841B-A59717B7A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Trevecca Nazarene University</a:t>
            </a:r>
          </a:p>
          <a:p>
            <a:r>
              <a:rPr lang="en-US" dirty="0"/>
              <a:t>Web Portfolio Capstone Experience</a:t>
            </a:r>
          </a:p>
          <a:p>
            <a:r>
              <a:rPr lang="en-US" dirty="0"/>
              <a:t>CIT-4960-O003</a:t>
            </a:r>
          </a:p>
          <a:p>
            <a:r>
              <a:rPr lang="en-US" dirty="0"/>
              <a:t>Project B</a:t>
            </a:r>
          </a:p>
          <a:p>
            <a:r>
              <a:rPr lang="en-US" dirty="0"/>
              <a:t>Joshua T. </a:t>
            </a:r>
            <a:r>
              <a:rPr lang="en-US" dirty="0" err="1"/>
              <a:t>Lomelino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GitHub repo commit history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652984-9B5C-4B3D-BA24-8283DC4DD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6" y="1802103"/>
            <a:ext cx="5990272" cy="2834641"/>
          </a:xfrm>
        </p:spPr>
      </p:pic>
    </p:spTree>
    <p:extLst>
      <p:ext uri="{BB962C8B-B14F-4D97-AF65-F5344CB8AC3E}">
        <p14:creationId xmlns:p14="http://schemas.microsoft.com/office/powerpoint/2010/main" val="105672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" y="594358"/>
            <a:ext cx="3120904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Change document</a:t>
            </a:r>
            <a:r>
              <a:rPr lang="en-US" sz="3800" dirty="0"/>
              <a:t>a</a:t>
            </a:r>
            <a:r>
              <a:rPr lang="en-US" sz="3800" dirty="0">
                <a:solidFill>
                  <a:srgbClr val="FFFFFF"/>
                </a:solidFill>
              </a:rPr>
              <a:t>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D6EFD-421F-4C2E-BA2A-8B48607F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52400"/>
            <a:ext cx="6016504" cy="6858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Mobile versions of the </a:t>
            </a:r>
            <a:r>
              <a:rPr lang="en-US" b="1" dirty="0"/>
              <a:t>home page</a:t>
            </a:r>
            <a:r>
              <a:rPr lang="en-US" dirty="0"/>
              <a:t> and </a:t>
            </a:r>
            <a:r>
              <a:rPr lang="en-US" b="1" dirty="0"/>
              <a:t>account page </a:t>
            </a:r>
            <a:r>
              <a:rPr lang="en-US" dirty="0"/>
              <a:t>have been designed.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 the initial sketch, the mobile version of the </a:t>
            </a:r>
            <a:r>
              <a:rPr lang="en-US" b="1" dirty="0"/>
              <a:t>home page </a:t>
            </a:r>
            <a:r>
              <a:rPr lang="en-US" dirty="0"/>
              <a:t>did not have a </a:t>
            </a:r>
            <a:r>
              <a:rPr lang="en-US" b="1" dirty="0"/>
              <a:t>large image</a:t>
            </a:r>
            <a:r>
              <a:rPr lang="en-US" dirty="0"/>
              <a:t>, a </a:t>
            </a:r>
            <a:r>
              <a:rPr lang="en-US" b="1" dirty="0"/>
              <a:t>"Welcome!" message</a:t>
            </a:r>
            <a:r>
              <a:rPr lang="en-US" dirty="0"/>
              <a:t>, or the </a:t>
            </a:r>
            <a:r>
              <a:rPr lang="en-US" b="1" dirty="0"/>
              <a:t>transportation icons</a:t>
            </a:r>
            <a:r>
              <a:rPr lang="en-US" dirty="0"/>
              <a:t>. However, I feel that this did not provide enough content above the fold, so they were </a:t>
            </a:r>
            <a:r>
              <a:rPr lang="en-US" b="1" dirty="0"/>
              <a:t>added back to the design </a:t>
            </a:r>
            <a:r>
              <a:rPr lang="en-US" dirty="0"/>
              <a:t>without feeling too cluttered.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the mobile version of the </a:t>
            </a:r>
            <a:r>
              <a:rPr lang="en-US" b="1" dirty="0"/>
              <a:t>home page </a:t>
            </a:r>
            <a:r>
              <a:rPr lang="en-US" dirty="0"/>
              <a:t>is scrolled down, the modules toward the bottom of the page (</a:t>
            </a:r>
            <a:r>
              <a:rPr lang="en-US" b="1" dirty="0"/>
              <a:t>About what we do"</a:t>
            </a:r>
            <a:r>
              <a:rPr lang="en-US" dirty="0"/>
              <a:t> and </a:t>
            </a:r>
            <a:r>
              <a:rPr lang="en-US" b="1" dirty="0"/>
              <a:t>"More features"</a:t>
            </a:r>
            <a:r>
              <a:rPr lang="en-US" dirty="0"/>
              <a:t>) include a header, text, and button, but </a:t>
            </a:r>
            <a:r>
              <a:rPr lang="en-US" b="1" dirty="0"/>
              <a:t>not</a:t>
            </a:r>
            <a:r>
              <a:rPr lang="en-US" dirty="0"/>
              <a:t> the image from the desktop version.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Based on some feedback, the </a:t>
            </a:r>
            <a:r>
              <a:rPr lang="en-US" b="1" dirty="0"/>
              <a:t>desktop version of the account page</a:t>
            </a:r>
            <a:r>
              <a:rPr lang="en-US" dirty="0"/>
              <a:t> has been redesigned. The </a:t>
            </a:r>
            <a:r>
              <a:rPr lang="en-US" b="1" dirty="0"/>
              <a:t>gradient transition </a:t>
            </a:r>
            <a:r>
              <a:rPr lang="en-US" dirty="0"/>
              <a:t>from the left sidebar to the background fill color has been removed and </a:t>
            </a:r>
            <a:r>
              <a:rPr lang="en-US" b="1" dirty="0"/>
              <a:t>replaced with a clean break </a:t>
            </a:r>
            <a:r>
              <a:rPr lang="en-US" dirty="0"/>
              <a:t>between the sidebar and page background. Because of this change, a </a:t>
            </a:r>
            <a:r>
              <a:rPr lang="en-US" b="1" dirty="0"/>
              <a:t>more neutral gray color </a:t>
            </a:r>
            <a:r>
              <a:rPr lang="en-US" dirty="0"/>
              <a:t>and </a:t>
            </a:r>
            <a:r>
              <a:rPr lang="en-US" b="1" dirty="0"/>
              <a:t>black text color </a:t>
            </a:r>
            <a:r>
              <a:rPr lang="en-US" dirty="0"/>
              <a:t>were chosen for the sidebar.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position and size of the </a:t>
            </a:r>
            <a:r>
              <a:rPr lang="en-US" b="1" dirty="0"/>
              <a:t>input fields </a:t>
            </a:r>
            <a:r>
              <a:rPr lang="en-US" dirty="0"/>
              <a:t>on the </a:t>
            </a:r>
            <a:r>
              <a:rPr lang="en-US" b="1" dirty="0"/>
              <a:t>desktop version of the account page </a:t>
            </a:r>
            <a:r>
              <a:rPr lang="en-US" dirty="0"/>
              <a:t>have also been rearranged. Smaller text labels are present.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changes to the </a:t>
            </a:r>
            <a:r>
              <a:rPr lang="en-US" b="1" dirty="0"/>
              <a:t>desktop version of the account page </a:t>
            </a:r>
            <a:r>
              <a:rPr lang="en-US" dirty="0"/>
              <a:t>have also been incorporated into </a:t>
            </a:r>
            <a:r>
              <a:rPr lang="en-US" b="1" dirty="0"/>
              <a:t>the mobile version of the account page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43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" y="594358"/>
            <a:ext cx="3120904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Mobile version sketch – navigation bar and menu</a:t>
            </a:r>
          </a:p>
        </p:txBody>
      </p:sp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8FE464-B9FF-422B-A859-03798A7A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2" y="6953"/>
            <a:ext cx="4952999" cy="6851047"/>
          </a:xfrm>
        </p:spPr>
      </p:pic>
    </p:spTree>
    <p:extLst>
      <p:ext uri="{BB962C8B-B14F-4D97-AF65-F5344CB8AC3E}">
        <p14:creationId xmlns:p14="http://schemas.microsoft.com/office/powerpoint/2010/main" val="39000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" y="594358"/>
            <a:ext cx="3120904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Mobile version sketch – home page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487521B-2BF0-4E1D-A0D9-84F97DA32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48" y="76199"/>
            <a:ext cx="6093252" cy="6705600"/>
          </a:xfrm>
        </p:spPr>
      </p:pic>
    </p:spTree>
    <p:extLst>
      <p:ext uri="{BB962C8B-B14F-4D97-AF65-F5344CB8AC3E}">
        <p14:creationId xmlns:p14="http://schemas.microsoft.com/office/powerpoint/2010/main" val="106743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" y="594358"/>
            <a:ext cx="3120904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Home page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mobile version mockups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45820-638F-48EF-8411-8445CD263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18" y="380999"/>
            <a:ext cx="2998940" cy="5943601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0FD19-CE19-478C-B6AC-90D8B178B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58" y="380998"/>
            <a:ext cx="3005803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" y="594358"/>
            <a:ext cx="3120904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Active menu and account page mobile version mockups</a:t>
            </a:r>
          </a:p>
        </p:txBody>
      </p:sp>
      <p:pic>
        <p:nvPicPr>
          <p:cNvPr id="6" name="Content Placeholder 5" descr="A close up of electronics&#10;&#10;Description automatically generated">
            <a:extLst>
              <a:ext uri="{FF2B5EF4-FFF2-40B4-BE49-F238E27FC236}">
                <a16:creationId xmlns:a16="http://schemas.microsoft.com/office/drawing/2014/main" id="{BD20DE21-7EB1-4756-8282-D851A8DD7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85" y="404446"/>
            <a:ext cx="3017694" cy="6049106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DA489-44B5-45E7-B91D-CDC540D9DD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79" y="441750"/>
            <a:ext cx="3021743" cy="59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2733"/>
            <a:ext cx="9141618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Revised account page – desktop version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6F548-96C5-4478-BE3C-60C0441C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6" y="60084"/>
            <a:ext cx="7556048" cy="54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Original Home Page Design,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Re-rendered</a:t>
            </a:r>
          </a:p>
        </p:txBody>
      </p:sp>
      <p:pic>
        <p:nvPicPr>
          <p:cNvPr id="28" name="Content Placeholder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0A6F2-45EE-409D-953F-CF777A20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"/>
            <a:ext cx="6019800" cy="68580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New Home Page Design, basic mockup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99A8FD-4B68-461E-B12D-C3647F3A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9" y="0"/>
            <a:ext cx="6096001" cy="7467600"/>
          </a:xfrm>
        </p:spPr>
      </p:pic>
    </p:spTree>
    <p:extLst>
      <p:ext uri="{BB962C8B-B14F-4D97-AF65-F5344CB8AC3E}">
        <p14:creationId xmlns:p14="http://schemas.microsoft.com/office/powerpoint/2010/main" val="20523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FA68E-ED47-43F2-A52C-90AD3E66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692347" cy="762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8"/>
            <a:ext cx="2400300" cy="2834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Home Page Design, refinished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2A5D300-4603-475E-AE34-00676DC8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9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F585F-D432-49C6-9128-F7FE3FB2E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0" y="0"/>
            <a:ext cx="8490750" cy="6410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1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16F5EC-E856-495D-A53F-0D2E3D906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6" y="0"/>
            <a:ext cx="8546993" cy="64457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56580F-5152-4DBC-A6E1-4FB999A7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6" y="33005"/>
            <a:ext cx="8469313" cy="63872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1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08669-DD03-4E43-ADB8-3FDEF62C1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6" y="40342"/>
            <a:ext cx="8432203" cy="63592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Navigation input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2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CD52A-B004-4911-8C99-F55E91CF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7" y="30830"/>
            <a:ext cx="8443174" cy="63674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E9E44-1D94-4F6F-B726-EA578A9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81" y="5322733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Navigation results page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315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Continuation of  Go2 Navigation Project Process Book</vt:lpstr>
      <vt:lpstr>Original Home Page Design, Re-rendered</vt:lpstr>
      <vt:lpstr>New Home Page Design, basic mockup</vt:lpstr>
      <vt:lpstr>Home Page Design, refinished</vt:lpstr>
      <vt:lpstr>Account page</vt:lpstr>
      <vt:lpstr>Locations page</vt:lpstr>
      <vt:lpstr>About page</vt:lpstr>
      <vt:lpstr>Navigation input page</vt:lpstr>
      <vt:lpstr>Navigation results page</vt:lpstr>
      <vt:lpstr>GitHub repo commit history</vt:lpstr>
      <vt:lpstr>Change documentation</vt:lpstr>
      <vt:lpstr>Mobile version sketch – navigation bar and menu</vt:lpstr>
      <vt:lpstr>Mobile version sketch – home page</vt:lpstr>
      <vt:lpstr>Home page mobile version mockups</vt:lpstr>
      <vt:lpstr>Active menu and account page mobile version mockups</vt:lpstr>
      <vt:lpstr>Revised account page – desktop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 of  Go2 Navigation Project Process Book</dc:title>
  <dc:creator>Adam Harris</dc:creator>
  <cp:lastModifiedBy>Adam Harris</cp:lastModifiedBy>
  <cp:revision>14</cp:revision>
  <dcterms:created xsi:type="dcterms:W3CDTF">2020-02-18T04:13:42Z</dcterms:created>
  <dcterms:modified xsi:type="dcterms:W3CDTF">2020-02-24T23:40:31Z</dcterms:modified>
</cp:coreProperties>
</file>