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F3A-F7EF-4A28-8A98-D1EA4162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Continuation of </a:t>
            </a:r>
            <a:br>
              <a:rPr lang="en-US" dirty="0"/>
            </a:br>
            <a:r>
              <a:rPr lang="en-US" dirty="0"/>
              <a:t>Go2 Navigation</a:t>
            </a:r>
            <a:br>
              <a:rPr lang="en-US" dirty="0"/>
            </a:br>
            <a:r>
              <a:rPr lang="en-US" dirty="0"/>
              <a:t>Project Process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FBC70-3C57-4840-841B-A59717B7A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Trevecca Nazarene University</a:t>
            </a:r>
          </a:p>
          <a:p>
            <a:r>
              <a:rPr lang="en-US" dirty="0"/>
              <a:t>Web Portfolio Capstone Experience</a:t>
            </a:r>
          </a:p>
          <a:p>
            <a:r>
              <a:rPr lang="en-US" dirty="0"/>
              <a:t>CIT-4960-O003</a:t>
            </a:r>
          </a:p>
          <a:p>
            <a:r>
              <a:rPr lang="en-US" dirty="0"/>
              <a:t>Project B</a:t>
            </a:r>
          </a:p>
          <a:p>
            <a:r>
              <a:rPr lang="en-US" dirty="0"/>
              <a:t>Joshua T. </a:t>
            </a:r>
            <a:r>
              <a:rPr lang="en-US" dirty="0" err="1"/>
              <a:t>Lomelino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Original Home Page Design,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Re-rendered</a:t>
            </a:r>
          </a:p>
        </p:txBody>
      </p:sp>
      <p:pic>
        <p:nvPicPr>
          <p:cNvPr id="28" name="Content Placeholder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0A6F2-45EE-409D-953F-CF777A20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"/>
            <a:ext cx="6019800" cy="68580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New Home Page Design, basic mockup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9A8FD-4B68-461E-B12D-C3647F3A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9" y="0"/>
            <a:ext cx="6096001" cy="7467600"/>
          </a:xfrm>
        </p:spPr>
      </p:pic>
    </p:spTree>
    <p:extLst>
      <p:ext uri="{BB962C8B-B14F-4D97-AF65-F5344CB8AC3E}">
        <p14:creationId xmlns:p14="http://schemas.microsoft.com/office/powerpoint/2010/main" val="20523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FA68E-ED47-43F2-A52C-90AD3E66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692347" cy="762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Home Page Design, refinished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F585F-D432-49C6-9128-F7FE3FB2E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" y="0"/>
            <a:ext cx="8490750" cy="6410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1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16F5EC-E856-495D-A53F-0D2E3D906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6" y="0"/>
            <a:ext cx="8546993" cy="64457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6580F-5152-4DBC-A6E1-4FB999A7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6" y="33005"/>
            <a:ext cx="8469313" cy="63872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1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08669-DD03-4E43-ADB8-3FDEF62C1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6" y="40342"/>
            <a:ext cx="8432203" cy="63592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Navigation input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2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CD52A-B004-4911-8C99-F55E91CF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7" y="30830"/>
            <a:ext cx="8443174" cy="63674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Navigation results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Continuation of  Go2 Navigation Project Process Book</vt:lpstr>
      <vt:lpstr>Original Home Page Design, Re-rendered</vt:lpstr>
      <vt:lpstr>New Home Page Design, basic mockup</vt:lpstr>
      <vt:lpstr>Home Page Design, refinished</vt:lpstr>
      <vt:lpstr>Account page</vt:lpstr>
      <vt:lpstr>Locations page</vt:lpstr>
      <vt:lpstr>About page</vt:lpstr>
      <vt:lpstr>Navigation input page</vt:lpstr>
      <vt:lpstr>Navigation results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of  Go2 Navigation Project Process Book</dc:title>
  <dc:creator>Adam Harris</dc:creator>
  <cp:lastModifiedBy>Adam Harris</cp:lastModifiedBy>
  <cp:revision>5</cp:revision>
  <dcterms:created xsi:type="dcterms:W3CDTF">2020-02-18T04:13:42Z</dcterms:created>
  <dcterms:modified xsi:type="dcterms:W3CDTF">2020-02-18T05:50:54Z</dcterms:modified>
</cp:coreProperties>
</file>