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endParaRPr 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endParaRPr lang="fr-FR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endParaRPr lang="fr-F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fld id="{8A96BD2C-7F8A-469D-A5CE-A12A55032CE3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CE3168-298A-4531-A570-125B61B01583}" type="slidenum">
              <a:rPr lang="fr-FR"/>
              <a:pPr/>
              <a:t>1</a:t>
            </a:fld>
            <a:endParaRPr lang="fr-FR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6AF2C6-87FD-427C-BD5F-DAB29A5D127F}" type="slidenum">
              <a:rPr lang="fr-FR"/>
              <a:pPr/>
              <a:t>3</a:t>
            </a:fld>
            <a:endParaRPr lang="fr-FR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F96935-6527-4165-AE1F-CD11A8233A5F}" type="slidenum">
              <a:rPr lang="fr-FR"/>
              <a:pPr/>
              <a:t>4</a:t>
            </a:fld>
            <a:endParaRPr lang="fr-FR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7863E3-94E9-4F02-AD54-3E6044FD6816}" type="slidenum">
              <a:rPr lang="fr-FR"/>
              <a:pPr/>
              <a:t>5</a:t>
            </a:fld>
            <a:endParaRPr lang="fr-FR"/>
          </a:p>
        </p:txBody>
      </p:sp>
      <p:sp>
        <p:nvSpPr>
          <p:cNvPr id="153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1E09BE-7D16-4F20-861F-101275A80529}" type="slidenum">
              <a:rPr lang="fr-FR"/>
              <a:pPr/>
              <a:t>6</a:t>
            </a:fld>
            <a:endParaRPr lang="fr-FR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62E03F-8D72-4AB9-A9E5-71503383887D}" type="slidenum">
              <a:rPr lang="fr-FR"/>
              <a:pPr/>
              <a:t>7</a:t>
            </a:fld>
            <a:endParaRPr lang="fr-FR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4401B6-447A-4142-814C-DE2BD6A09CD9}" type="slidenum">
              <a:rPr lang="fr-FR"/>
              <a:pPr/>
              <a:t>8</a:t>
            </a:fld>
            <a:endParaRPr lang="fr-FR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0F202A1-7778-4321-BEE6-8EA2D0636679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8E3A599-50FF-4B2A-B783-9311FDF06E3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463550"/>
            <a:ext cx="1941513" cy="575151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463550"/>
            <a:ext cx="5676900" cy="575151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5BECD2E-F913-4737-B146-565CFDE081F1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463550"/>
            <a:ext cx="7770813" cy="1433513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>
          <a:xfrm>
            <a:off x="685800" y="6248400"/>
            <a:ext cx="1903413" cy="4556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>
          <a:xfrm>
            <a:off x="3124200" y="6248400"/>
            <a:ext cx="2894013" cy="4556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5613"/>
          </a:xfrm>
        </p:spPr>
        <p:txBody>
          <a:bodyPr/>
          <a:lstStyle>
            <a:lvl1pPr>
              <a:defRPr/>
            </a:lvl1pPr>
          </a:lstStyle>
          <a:p>
            <a:fld id="{50D08A71-0C85-44EF-BD0C-E28E72507B53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708546-DB45-419D-BF3E-9A4E7AF2B0CA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B14978B-C0FC-4037-91AA-55C5ECE2A595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2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233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60DF2D0-4640-465D-B9EA-841C034CE130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9BDFC89-3A32-4797-AD06-691CED6C3C1F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02DACC2-C564-41B7-BD3D-68EDAEBD456E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7B8289D-63EB-45CE-B76E-57C03331567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1FBB996-E31B-4BB5-BA0A-0E95CA77344D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741A7AB-604C-4A05-9263-BA4679BFF79C}" type="slidenum">
              <a:rPr lang="fr-FR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3550"/>
            <a:ext cx="7770813" cy="1433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texte-titre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233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plan de texte</a:t>
            </a:r>
          </a:p>
          <a:p>
            <a:pPr lvl="1"/>
            <a:r>
              <a:rPr lang="en-GB" smtClean="0"/>
              <a:t>Second niveau de plan</a:t>
            </a:r>
          </a:p>
          <a:p>
            <a:pPr lvl="2"/>
            <a:r>
              <a:rPr lang="en-GB" smtClean="0"/>
              <a:t>Troisième niveau de plan</a:t>
            </a:r>
          </a:p>
          <a:p>
            <a:pPr lvl="3"/>
            <a:r>
              <a:rPr lang="en-GB" smtClean="0"/>
              <a:t>Quatrième niveau de plan</a:t>
            </a:r>
          </a:p>
          <a:p>
            <a:pPr lvl="4"/>
            <a:r>
              <a:rPr lang="en-GB" smtClean="0"/>
              <a:t>Cinquième niveau de plan</a:t>
            </a:r>
          </a:p>
          <a:p>
            <a:pPr lvl="4"/>
            <a:r>
              <a:rPr lang="en-GB" smtClean="0"/>
              <a:t>Sixième niveau de plan</a:t>
            </a:r>
          </a:p>
          <a:p>
            <a:pPr lvl="4"/>
            <a:r>
              <a:rPr lang="en-GB" smtClean="0"/>
              <a:t>Septième niveau de plan</a:t>
            </a:r>
          </a:p>
          <a:p>
            <a:pPr lvl="4"/>
            <a:r>
              <a:rPr lang="en-GB" smtClean="0"/>
              <a:t>Huitième niveau de plan</a:t>
            </a:r>
          </a:p>
          <a:p>
            <a:pPr lvl="4"/>
            <a:r>
              <a:rPr lang="en-GB" smtClean="0"/>
              <a:t>Neuvième niveau de plan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endParaRPr lang="fr-F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fld id="{A541109A-B510-494E-B3AB-D5A04C55D754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0"/>
          <a:cs typeface="MS Gothic" charset="0"/>
        </a:defRPr>
      </a:lvl2pPr>
      <a:lvl3pPr marL="1143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0"/>
          <a:cs typeface="MS Gothic" charset="0"/>
        </a:defRPr>
      </a:lvl3pPr>
      <a:lvl4pPr marL="1600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0"/>
          <a:cs typeface="MS Gothic" charset="0"/>
        </a:defRPr>
      </a:lvl4pPr>
      <a:lvl5pPr marL="20574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0"/>
          <a:cs typeface="MS Gothic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0"/>
          <a:cs typeface="MS Gothic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0"/>
          <a:cs typeface="MS Gothic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0"/>
          <a:cs typeface="MS Gothic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0"/>
          <a:cs typeface="MS Gothic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/>
              <a:t>Oracle 10g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Les utilisateurs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D06B9BC-B3DE-45EF-BF85-7E57931A88D1}" type="slidenum">
              <a:rPr lang="fr-FR"/>
              <a:pPr/>
              <a:t>1</a:t>
            </a:fld>
            <a:endParaRPr lang="fr-FR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/>
              <a:t> Les utilisateurs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571480"/>
            <a:ext cx="6505603" cy="5375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/>
              <a:t>Oracle 10g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Les utilisateurs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211694-C4AB-4B12-B695-AC71C8E8C903}" type="slidenum">
              <a:rPr lang="fr-FR"/>
              <a:pPr/>
              <a:t>3</a:t>
            </a:fld>
            <a:endParaRPr lang="fr-FR"/>
          </a:p>
        </p:txBody>
      </p:sp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714348" y="285728"/>
            <a:ext cx="7772400" cy="1143000"/>
          </a:xfrm>
          <a:ln/>
        </p:spPr>
        <p:txBody>
          <a:bodyPr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dirty="0"/>
              <a:t>Création d’un utilisateur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fr-F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7580" y="1285861"/>
            <a:ext cx="771207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/>
              <a:t>Oracle 10g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Les utilisateurs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D40F934-0EDF-4CAB-A684-774AF0BD81E2}" type="slidenum">
              <a:rPr lang="fr-FR"/>
              <a:pPr/>
              <a:t>4</a:t>
            </a:fld>
            <a:endParaRPr lang="fr-FR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ln/>
        </p:spPr>
        <p:txBody>
          <a:bodyPr anchor="t"/>
          <a:lstStyle/>
          <a:p>
            <a:pPr marL="341313" indent="-341313" algn="l">
              <a:spcBef>
                <a:spcPts val="8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sz="3200"/>
              <a:t>L’utilisateur est créé sans droit, il ne peut même pas se connecter</a:t>
            </a:r>
          </a:p>
          <a:p>
            <a:pPr marL="341313" indent="-341313" algn="l">
              <a:spcBef>
                <a:spcPts val="8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sz="3200"/>
              <a:t>Nécessité des privilèges de création de session</a:t>
            </a:r>
          </a:p>
          <a:p>
            <a:pPr marL="341313" indent="-341313" algn="l">
              <a:spcBef>
                <a:spcPts val="8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sz="3200"/>
              <a:t>GRANT CONNECT TO User;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 idx="1"/>
          </p:nvPr>
        </p:nvSpPr>
        <p:spPr>
          <a:xfrm>
            <a:off x="685800" y="609600"/>
            <a:ext cx="7772400" cy="1143000"/>
          </a:xfrm>
          <a:ln/>
        </p:spPr>
        <p:txBody>
          <a:bodyPr lIns="91440" tIns="45720" rIns="91440" bIns="45720" anchor="ctr"/>
          <a:lstStyle/>
          <a:p>
            <a:pPr marL="0" indent="0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4400"/>
              <a:t>Création d’un utilisateur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5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5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5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/>
              <a:t>Oracle 10g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Les utilisateurs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6B670AB-3A22-443C-9077-505ED83D8CAE}" type="slidenum">
              <a:rPr lang="fr-FR"/>
              <a:pPr/>
              <a:t>5</a:t>
            </a:fld>
            <a:endParaRPr lang="fr-FR"/>
          </a:p>
        </p:txBody>
      </p:sp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/>
              <a:t>Gestion des utilisateurs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/>
              <a:t>Pour modifier les paramètres définis dans la création</a:t>
            </a:r>
          </a:p>
          <a:p>
            <a:pPr marL="741363" lvl="1" indent="-284163">
              <a:buFont typeface="Wingdings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/>
              <a:t>La commande SQL </a:t>
            </a:r>
          </a:p>
          <a:p>
            <a:pPr marL="741363" lvl="1" indent="-284163">
              <a:buFont typeface="Wingdings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/>
              <a:t>ALTER USER …. ;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/>
              <a:t>La modification ne touche pas le Nom_User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/>
              <a:t>Oracle 10g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Les utilisateurs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477405D-A2DE-49FC-BF9A-D94C64804803}" type="slidenum">
              <a:rPr lang="fr-FR"/>
              <a:pPr/>
              <a:t>6</a:t>
            </a:fld>
            <a:endParaRPr lang="fr-FR"/>
          </a:p>
        </p:txBody>
      </p:sp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/>
              <a:t>Suppression des utilisateurs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/>
              <a:t>La suppression se fait avec la command SQL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/>
              <a:t>DROP USER Nom_User [CASCADE];</a:t>
            </a:r>
          </a:p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/>
              <a:t>CASCADE : suppression du schéma avec l’ensemble des objets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/>
              <a:t>Oracle 10g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Les utilisateurs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F7981A-75E4-49D9-A16D-70AF12C97F8B}" type="slidenum">
              <a:rPr lang="fr-FR"/>
              <a:pPr/>
              <a:t>7</a:t>
            </a:fld>
            <a:endParaRPr lang="fr-FR"/>
          </a:p>
        </p:txBody>
      </p:sp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 algn="l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/>
              <a:t>Informations sur les utilisateurs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41313" indent="-341313"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/>
              <a:t>Deux vues du dictionnaire de données donnent les informations sur les utilisateurs</a:t>
            </a:r>
          </a:p>
          <a:p>
            <a:pPr marL="741363" lvl="1" indent="-284163">
              <a:buFont typeface="Wingdings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/>
              <a:t>DBA_USERS</a:t>
            </a:r>
          </a:p>
          <a:p>
            <a:pPr marL="741363" lvl="1" indent="-284163">
              <a:buFont typeface="Wingdings" charset="2"/>
              <a:buChar char="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/>
              <a:t>DBA_PROFILES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fr-FR"/>
              <a:t>Oracle 10g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Les utilisateurs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346B30C-D406-49CD-B0F1-5862AEF99D52}" type="slidenum">
              <a:rPr lang="fr-FR"/>
              <a:pPr/>
              <a:t>8</a:t>
            </a:fld>
            <a:endParaRPr lang="fr-FR"/>
          </a:p>
        </p:txBody>
      </p:sp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/>
              <a:t>Atelier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050" y="2205038"/>
            <a:ext cx="5041900" cy="3671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Times New Roman"/>
        <a:ea typeface="MS Gothic"/>
        <a:cs typeface="MS Gothic"/>
      </a:majorFont>
      <a:minorFont>
        <a:latin typeface="Times New Roman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146</Words>
  <PresentationFormat>Affichage à l'écran (4:3)</PresentationFormat>
  <Paragraphs>48</Paragraphs>
  <Slides>8</Slides>
  <Notes>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 Les utilisateurs</vt:lpstr>
      <vt:lpstr>Diapositive 2</vt:lpstr>
      <vt:lpstr>Création d’un utilisateur</vt:lpstr>
      <vt:lpstr>Création d’un utilisateur</vt:lpstr>
      <vt:lpstr>Gestion des utilisateurs</vt:lpstr>
      <vt:lpstr>Suppression des utilisateurs</vt:lpstr>
      <vt:lpstr>Informations sur les utilisateurs</vt:lpstr>
      <vt:lpstr>Atelier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Lenovo User</cp:lastModifiedBy>
  <cp:revision>10</cp:revision>
  <cp:lastPrinted>1601-01-01T00:00:00Z</cp:lastPrinted>
  <dcterms:created xsi:type="dcterms:W3CDTF">1601-01-01T00:00:00Z</dcterms:created>
  <dcterms:modified xsi:type="dcterms:W3CDTF">2016-02-19T18:07:09Z</dcterms:modified>
</cp:coreProperties>
</file>