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38FBBCB-4112-463B-952E-CB4577C4AEC8}"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7" name="PlaceHolder 2"/>
          <p:cNvSpPr>
            <a:spLocks noGrp="1"/>
          </p:cNvSpPr>
          <p:nvPr>
            <p:ph/>
          </p:nvPr>
        </p:nvSpPr>
        <p:spPr>
          <a:xfrm>
            <a:off x="2231280" y="2638080"/>
            <a:ext cx="772920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28" name="PlaceHolder 3"/>
          <p:cNvSpPr>
            <a:spLocks noGrp="1"/>
          </p:cNvSpPr>
          <p:nvPr>
            <p:ph/>
          </p:nvPr>
        </p:nvSpPr>
        <p:spPr>
          <a:xfrm>
            <a:off x="2231280" y="4258080"/>
            <a:ext cx="772920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8D75DA2-7BD2-4D0A-84DD-AA213DBF325F}"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0" name="PlaceHolder 2"/>
          <p:cNvSpPr>
            <a:spLocks noGrp="1"/>
          </p:cNvSpPr>
          <p:nvPr>
            <p:ph/>
          </p:nvPr>
        </p:nvSpPr>
        <p:spPr>
          <a:xfrm>
            <a:off x="2231280" y="263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31" name="PlaceHolder 3"/>
          <p:cNvSpPr>
            <a:spLocks noGrp="1"/>
          </p:cNvSpPr>
          <p:nvPr>
            <p:ph/>
          </p:nvPr>
        </p:nvSpPr>
        <p:spPr>
          <a:xfrm>
            <a:off x="6192000" y="263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32" name="PlaceHolder 4"/>
          <p:cNvSpPr>
            <a:spLocks noGrp="1"/>
          </p:cNvSpPr>
          <p:nvPr>
            <p:ph/>
          </p:nvPr>
        </p:nvSpPr>
        <p:spPr>
          <a:xfrm>
            <a:off x="2231280" y="425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33" name="PlaceHolder 5"/>
          <p:cNvSpPr>
            <a:spLocks noGrp="1"/>
          </p:cNvSpPr>
          <p:nvPr>
            <p:ph/>
          </p:nvPr>
        </p:nvSpPr>
        <p:spPr>
          <a:xfrm>
            <a:off x="6192000" y="425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2BF0DC1-CC15-49B9-BC12-03921F8A97FD}"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5" name="PlaceHolder 2"/>
          <p:cNvSpPr>
            <a:spLocks noGrp="1"/>
          </p:cNvSpPr>
          <p:nvPr>
            <p:ph/>
          </p:nvPr>
        </p:nvSpPr>
        <p:spPr>
          <a:xfrm>
            <a:off x="2231280" y="2638080"/>
            <a:ext cx="248868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36" name="PlaceHolder 3"/>
          <p:cNvSpPr>
            <a:spLocks noGrp="1"/>
          </p:cNvSpPr>
          <p:nvPr>
            <p:ph/>
          </p:nvPr>
        </p:nvSpPr>
        <p:spPr>
          <a:xfrm>
            <a:off x="4844880" y="2638080"/>
            <a:ext cx="248868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37" name="PlaceHolder 4"/>
          <p:cNvSpPr>
            <a:spLocks noGrp="1"/>
          </p:cNvSpPr>
          <p:nvPr>
            <p:ph/>
          </p:nvPr>
        </p:nvSpPr>
        <p:spPr>
          <a:xfrm>
            <a:off x="7458120" y="2638080"/>
            <a:ext cx="248868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38" name="PlaceHolder 5"/>
          <p:cNvSpPr>
            <a:spLocks noGrp="1"/>
          </p:cNvSpPr>
          <p:nvPr>
            <p:ph/>
          </p:nvPr>
        </p:nvSpPr>
        <p:spPr>
          <a:xfrm>
            <a:off x="2231280" y="4258080"/>
            <a:ext cx="248868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39" name="PlaceHolder 6"/>
          <p:cNvSpPr>
            <a:spLocks noGrp="1"/>
          </p:cNvSpPr>
          <p:nvPr>
            <p:ph/>
          </p:nvPr>
        </p:nvSpPr>
        <p:spPr>
          <a:xfrm>
            <a:off x="4844880" y="4258080"/>
            <a:ext cx="248868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40" name="PlaceHolder 7"/>
          <p:cNvSpPr>
            <a:spLocks noGrp="1"/>
          </p:cNvSpPr>
          <p:nvPr>
            <p:ph/>
          </p:nvPr>
        </p:nvSpPr>
        <p:spPr>
          <a:xfrm>
            <a:off x="7458120" y="4258080"/>
            <a:ext cx="248868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DC5EBC8-ED39-4D36-AB7F-54F64935F20D}"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47B859B-8972-4F52-BB34-3F88DBFF5CE0}"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47" name="PlaceHolder 2"/>
          <p:cNvSpPr>
            <a:spLocks noGrp="1"/>
          </p:cNvSpPr>
          <p:nvPr>
            <p:ph type="subTitle"/>
          </p:nvPr>
        </p:nvSpPr>
        <p:spPr>
          <a:xfrm>
            <a:off x="2231280" y="2638080"/>
            <a:ext cx="7729200" cy="3101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7E6201E-DC7C-48F1-8604-E7B39EAD8882}"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49" name="PlaceHolder 2"/>
          <p:cNvSpPr>
            <a:spLocks noGrp="1"/>
          </p:cNvSpPr>
          <p:nvPr>
            <p:ph/>
          </p:nvPr>
        </p:nvSpPr>
        <p:spPr>
          <a:xfrm>
            <a:off x="2231280" y="2638080"/>
            <a:ext cx="7729200" cy="310176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CA733DE-F44A-4531-8F8B-0DD1029CCB98}"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51" name="PlaceHolder 2"/>
          <p:cNvSpPr>
            <a:spLocks noGrp="1"/>
          </p:cNvSpPr>
          <p:nvPr>
            <p:ph/>
          </p:nvPr>
        </p:nvSpPr>
        <p:spPr>
          <a:xfrm>
            <a:off x="2231280" y="2638080"/>
            <a:ext cx="3771720" cy="310176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52" name="PlaceHolder 3"/>
          <p:cNvSpPr>
            <a:spLocks noGrp="1"/>
          </p:cNvSpPr>
          <p:nvPr>
            <p:ph/>
          </p:nvPr>
        </p:nvSpPr>
        <p:spPr>
          <a:xfrm>
            <a:off x="6192000" y="2638080"/>
            <a:ext cx="3771720" cy="310176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D85308D-9BDE-412D-B1D5-37A0EB4CD471}"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BD94CF1-34A6-4495-810D-7AD7E78194AA}"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2231280" y="964800"/>
            <a:ext cx="7729200" cy="5509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AB56D49-D06B-4352-B284-3D2C13D4AA3D}"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56" name="PlaceHolder 2"/>
          <p:cNvSpPr>
            <a:spLocks noGrp="1"/>
          </p:cNvSpPr>
          <p:nvPr>
            <p:ph/>
          </p:nvPr>
        </p:nvSpPr>
        <p:spPr>
          <a:xfrm>
            <a:off x="2231280" y="263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57" name="PlaceHolder 3"/>
          <p:cNvSpPr>
            <a:spLocks noGrp="1"/>
          </p:cNvSpPr>
          <p:nvPr>
            <p:ph/>
          </p:nvPr>
        </p:nvSpPr>
        <p:spPr>
          <a:xfrm>
            <a:off x="6192000" y="2638080"/>
            <a:ext cx="3771720" cy="310176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58" name="PlaceHolder 4"/>
          <p:cNvSpPr>
            <a:spLocks noGrp="1"/>
          </p:cNvSpPr>
          <p:nvPr>
            <p:ph/>
          </p:nvPr>
        </p:nvSpPr>
        <p:spPr>
          <a:xfrm>
            <a:off x="2231280" y="425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D9B2262-9444-4246-949A-724062F48A0B}"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6" name="PlaceHolder 2"/>
          <p:cNvSpPr>
            <a:spLocks noGrp="1"/>
          </p:cNvSpPr>
          <p:nvPr>
            <p:ph type="subTitle"/>
          </p:nvPr>
        </p:nvSpPr>
        <p:spPr>
          <a:xfrm>
            <a:off x="2231280" y="2638080"/>
            <a:ext cx="7729200" cy="3101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E04A00D-7C8F-4474-82AB-CF4CEC1888AA}"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60" name="PlaceHolder 2"/>
          <p:cNvSpPr>
            <a:spLocks noGrp="1"/>
          </p:cNvSpPr>
          <p:nvPr>
            <p:ph/>
          </p:nvPr>
        </p:nvSpPr>
        <p:spPr>
          <a:xfrm>
            <a:off x="2231280" y="2638080"/>
            <a:ext cx="3771720" cy="310176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61" name="PlaceHolder 3"/>
          <p:cNvSpPr>
            <a:spLocks noGrp="1"/>
          </p:cNvSpPr>
          <p:nvPr>
            <p:ph/>
          </p:nvPr>
        </p:nvSpPr>
        <p:spPr>
          <a:xfrm>
            <a:off x="6192000" y="263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62" name="PlaceHolder 4"/>
          <p:cNvSpPr>
            <a:spLocks noGrp="1"/>
          </p:cNvSpPr>
          <p:nvPr>
            <p:ph/>
          </p:nvPr>
        </p:nvSpPr>
        <p:spPr>
          <a:xfrm>
            <a:off x="6192000" y="425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E72356A-D653-4FB5-8FAE-4336079277FA}"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64" name="PlaceHolder 2"/>
          <p:cNvSpPr>
            <a:spLocks noGrp="1"/>
          </p:cNvSpPr>
          <p:nvPr>
            <p:ph/>
          </p:nvPr>
        </p:nvSpPr>
        <p:spPr>
          <a:xfrm>
            <a:off x="2231280" y="263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65" name="PlaceHolder 3"/>
          <p:cNvSpPr>
            <a:spLocks noGrp="1"/>
          </p:cNvSpPr>
          <p:nvPr>
            <p:ph/>
          </p:nvPr>
        </p:nvSpPr>
        <p:spPr>
          <a:xfrm>
            <a:off x="6192000" y="263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66" name="PlaceHolder 4"/>
          <p:cNvSpPr>
            <a:spLocks noGrp="1"/>
          </p:cNvSpPr>
          <p:nvPr>
            <p:ph/>
          </p:nvPr>
        </p:nvSpPr>
        <p:spPr>
          <a:xfrm>
            <a:off x="2231280" y="4258080"/>
            <a:ext cx="772920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639CF65-DABB-459D-A635-5FA8286C38F6}"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68" name="PlaceHolder 2"/>
          <p:cNvSpPr>
            <a:spLocks noGrp="1"/>
          </p:cNvSpPr>
          <p:nvPr>
            <p:ph/>
          </p:nvPr>
        </p:nvSpPr>
        <p:spPr>
          <a:xfrm>
            <a:off x="2231280" y="2638080"/>
            <a:ext cx="772920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69" name="PlaceHolder 3"/>
          <p:cNvSpPr>
            <a:spLocks noGrp="1"/>
          </p:cNvSpPr>
          <p:nvPr>
            <p:ph/>
          </p:nvPr>
        </p:nvSpPr>
        <p:spPr>
          <a:xfrm>
            <a:off x="2231280" y="4258080"/>
            <a:ext cx="772920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EB48F4A-F4C6-4779-BC68-534B09AF08D8}"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71" name="PlaceHolder 2"/>
          <p:cNvSpPr>
            <a:spLocks noGrp="1"/>
          </p:cNvSpPr>
          <p:nvPr>
            <p:ph/>
          </p:nvPr>
        </p:nvSpPr>
        <p:spPr>
          <a:xfrm>
            <a:off x="2231280" y="263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72" name="PlaceHolder 3"/>
          <p:cNvSpPr>
            <a:spLocks noGrp="1"/>
          </p:cNvSpPr>
          <p:nvPr>
            <p:ph/>
          </p:nvPr>
        </p:nvSpPr>
        <p:spPr>
          <a:xfrm>
            <a:off x="6192000" y="263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73" name="PlaceHolder 4"/>
          <p:cNvSpPr>
            <a:spLocks noGrp="1"/>
          </p:cNvSpPr>
          <p:nvPr>
            <p:ph/>
          </p:nvPr>
        </p:nvSpPr>
        <p:spPr>
          <a:xfrm>
            <a:off x="2231280" y="425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74" name="PlaceHolder 5"/>
          <p:cNvSpPr>
            <a:spLocks noGrp="1"/>
          </p:cNvSpPr>
          <p:nvPr>
            <p:ph/>
          </p:nvPr>
        </p:nvSpPr>
        <p:spPr>
          <a:xfrm>
            <a:off x="6192000" y="425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553E649-66CA-4280-9788-7B77CC31E36B}"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76" name="PlaceHolder 2"/>
          <p:cNvSpPr>
            <a:spLocks noGrp="1"/>
          </p:cNvSpPr>
          <p:nvPr>
            <p:ph/>
          </p:nvPr>
        </p:nvSpPr>
        <p:spPr>
          <a:xfrm>
            <a:off x="2231280" y="2638080"/>
            <a:ext cx="248868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77" name="PlaceHolder 3"/>
          <p:cNvSpPr>
            <a:spLocks noGrp="1"/>
          </p:cNvSpPr>
          <p:nvPr>
            <p:ph/>
          </p:nvPr>
        </p:nvSpPr>
        <p:spPr>
          <a:xfrm>
            <a:off x="4844880" y="2638080"/>
            <a:ext cx="248868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78" name="PlaceHolder 4"/>
          <p:cNvSpPr>
            <a:spLocks noGrp="1"/>
          </p:cNvSpPr>
          <p:nvPr>
            <p:ph/>
          </p:nvPr>
        </p:nvSpPr>
        <p:spPr>
          <a:xfrm>
            <a:off x="7458120" y="2638080"/>
            <a:ext cx="248868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79" name="PlaceHolder 5"/>
          <p:cNvSpPr>
            <a:spLocks noGrp="1"/>
          </p:cNvSpPr>
          <p:nvPr>
            <p:ph/>
          </p:nvPr>
        </p:nvSpPr>
        <p:spPr>
          <a:xfrm>
            <a:off x="2231280" y="4258080"/>
            <a:ext cx="248868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80" name="PlaceHolder 6"/>
          <p:cNvSpPr>
            <a:spLocks noGrp="1"/>
          </p:cNvSpPr>
          <p:nvPr>
            <p:ph/>
          </p:nvPr>
        </p:nvSpPr>
        <p:spPr>
          <a:xfrm>
            <a:off x="4844880" y="4258080"/>
            <a:ext cx="248868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81" name="PlaceHolder 7"/>
          <p:cNvSpPr>
            <a:spLocks noGrp="1"/>
          </p:cNvSpPr>
          <p:nvPr>
            <p:ph/>
          </p:nvPr>
        </p:nvSpPr>
        <p:spPr>
          <a:xfrm>
            <a:off x="7458120" y="4258080"/>
            <a:ext cx="248868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7496A334-67CC-497A-9149-8B623F38214B}"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8" name="PlaceHolder 2"/>
          <p:cNvSpPr>
            <a:spLocks noGrp="1"/>
          </p:cNvSpPr>
          <p:nvPr>
            <p:ph/>
          </p:nvPr>
        </p:nvSpPr>
        <p:spPr>
          <a:xfrm>
            <a:off x="2231280" y="2638080"/>
            <a:ext cx="7729200" cy="310176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6A2B881-5AD0-4F0F-BBD1-E4BABEF2AFAB}"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0" name="PlaceHolder 2"/>
          <p:cNvSpPr>
            <a:spLocks noGrp="1"/>
          </p:cNvSpPr>
          <p:nvPr>
            <p:ph/>
          </p:nvPr>
        </p:nvSpPr>
        <p:spPr>
          <a:xfrm>
            <a:off x="2231280" y="2638080"/>
            <a:ext cx="3771720" cy="310176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11" name="PlaceHolder 3"/>
          <p:cNvSpPr>
            <a:spLocks noGrp="1"/>
          </p:cNvSpPr>
          <p:nvPr>
            <p:ph/>
          </p:nvPr>
        </p:nvSpPr>
        <p:spPr>
          <a:xfrm>
            <a:off x="6192000" y="2638080"/>
            <a:ext cx="3771720" cy="310176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BEEE8DD-717A-4D97-AABC-ADAACC567CD9}"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1075361-7F74-43FF-AFDB-2676B9F34D39}"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231280" y="964800"/>
            <a:ext cx="7729200" cy="5509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EBD0CED-1F7A-483C-B97D-16B789A7CCFE}"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5" name="PlaceHolder 2"/>
          <p:cNvSpPr>
            <a:spLocks noGrp="1"/>
          </p:cNvSpPr>
          <p:nvPr>
            <p:ph/>
          </p:nvPr>
        </p:nvSpPr>
        <p:spPr>
          <a:xfrm>
            <a:off x="2231280" y="263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16" name="PlaceHolder 3"/>
          <p:cNvSpPr>
            <a:spLocks noGrp="1"/>
          </p:cNvSpPr>
          <p:nvPr>
            <p:ph/>
          </p:nvPr>
        </p:nvSpPr>
        <p:spPr>
          <a:xfrm>
            <a:off x="6192000" y="2638080"/>
            <a:ext cx="3771720" cy="310176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17" name="PlaceHolder 4"/>
          <p:cNvSpPr>
            <a:spLocks noGrp="1"/>
          </p:cNvSpPr>
          <p:nvPr>
            <p:ph/>
          </p:nvPr>
        </p:nvSpPr>
        <p:spPr>
          <a:xfrm>
            <a:off x="2231280" y="425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F8E35DF-6B0A-46B6-9CB6-66AF09AEDED4}"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9" name="PlaceHolder 2"/>
          <p:cNvSpPr>
            <a:spLocks noGrp="1"/>
          </p:cNvSpPr>
          <p:nvPr>
            <p:ph/>
          </p:nvPr>
        </p:nvSpPr>
        <p:spPr>
          <a:xfrm>
            <a:off x="2231280" y="2638080"/>
            <a:ext cx="3771720" cy="310176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20" name="PlaceHolder 3"/>
          <p:cNvSpPr>
            <a:spLocks noGrp="1"/>
          </p:cNvSpPr>
          <p:nvPr>
            <p:ph/>
          </p:nvPr>
        </p:nvSpPr>
        <p:spPr>
          <a:xfrm>
            <a:off x="6192000" y="263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21" name="PlaceHolder 4"/>
          <p:cNvSpPr>
            <a:spLocks noGrp="1"/>
          </p:cNvSpPr>
          <p:nvPr>
            <p:ph/>
          </p:nvPr>
        </p:nvSpPr>
        <p:spPr>
          <a:xfrm>
            <a:off x="6192000" y="425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B8DBCCE-9B03-40DC-BA25-DF943BEB06BE}"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231280" y="964800"/>
            <a:ext cx="7729200" cy="1188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3" name="PlaceHolder 2"/>
          <p:cNvSpPr>
            <a:spLocks noGrp="1"/>
          </p:cNvSpPr>
          <p:nvPr>
            <p:ph/>
          </p:nvPr>
        </p:nvSpPr>
        <p:spPr>
          <a:xfrm>
            <a:off x="2231280" y="263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24" name="PlaceHolder 3"/>
          <p:cNvSpPr>
            <a:spLocks noGrp="1"/>
          </p:cNvSpPr>
          <p:nvPr>
            <p:ph/>
          </p:nvPr>
        </p:nvSpPr>
        <p:spPr>
          <a:xfrm>
            <a:off x="6192000" y="2638080"/>
            <a:ext cx="377172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25" name="PlaceHolder 4"/>
          <p:cNvSpPr>
            <a:spLocks noGrp="1"/>
          </p:cNvSpPr>
          <p:nvPr>
            <p:ph/>
          </p:nvPr>
        </p:nvSpPr>
        <p:spPr>
          <a:xfrm>
            <a:off x="2231280" y="4258080"/>
            <a:ext cx="7729200" cy="1479240"/>
          </a:xfrm>
          <a:prstGeom prst="rect">
            <a:avLst/>
          </a:prstGeom>
          <a:noFill/>
          <a:ln w="0">
            <a:noFill/>
          </a:ln>
        </p:spPr>
        <p:txBody>
          <a:bodyPr lIns="0" rIns="0" tIns="0" bIns="0" anchor="t">
            <a:normAutofit/>
          </a:bodyPr>
          <a:p>
            <a:endParaRPr b="0" lang="en-US" sz="1800" spc="-1" strike="noStrike">
              <a:solidFill>
                <a:srgbClr val="262626"/>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CF6DD27-51FB-42ED-97F2-CA9DB1DCEB91}"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bafb5"/>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00200" y="2386800"/>
            <a:ext cx="8991360" cy="1645560"/>
          </a:xfrm>
          <a:prstGeom prst="rect">
            <a:avLst/>
          </a:prstGeom>
          <a:solidFill>
            <a:srgbClr val="ffffff"/>
          </a:solidFill>
          <a:ln cap="sq" w="38160">
            <a:solidFill>
              <a:srgbClr val="404040"/>
            </a:solidFill>
            <a:miter/>
          </a:ln>
        </p:spPr>
        <p:txBody>
          <a:bodyPr lIns="274320" rIns="274320" tIns="182880" bIns="182880" anchor="ctr" anchorCtr="1">
            <a:normAutofit/>
          </a:bodyPr>
          <a:p>
            <a:pPr algn="ctr">
              <a:lnSpc>
                <a:spcPct val="90000"/>
              </a:lnSpc>
              <a:buNone/>
            </a:pPr>
            <a:r>
              <a:rPr b="0" lang="en-US" sz="3800" spc="199" strike="noStrike" cap="all">
                <a:solidFill>
                  <a:srgbClr val="262626"/>
                </a:solidFill>
                <a:latin typeface="Gill Sans MT"/>
              </a:rPr>
              <a:t>Click to edit Master title style</a:t>
            </a:r>
            <a:endParaRPr b="0" lang="en-US" sz="3800" spc="-1" strike="noStrike">
              <a:solidFill>
                <a:srgbClr val="ffffff"/>
              </a:solidFill>
              <a:latin typeface="Gill Sans MT"/>
            </a:endParaRPr>
          </a:p>
        </p:txBody>
      </p:sp>
      <p:sp>
        <p:nvSpPr>
          <p:cNvPr id="1" name="PlaceHolder 2"/>
          <p:cNvSpPr>
            <a:spLocks noGrp="1"/>
          </p:cNvSpPr>
          <p:nvPr>
            <p:ph type="dt" idx="1"/>
          </p:nvPr>
        </p:nvSpPr>
        <p:spPr>
          <a:xfrm>
            <a:off x="7821360" y="6238800"/>
            <a:ext cx="2753280" cy="323640"/>
          </a:xfrm>
          <a:prstGeom prst="rect">
            <a:avLst/>
          </a:prstGeom>
          <a:noFill/>
          <a:ln w="0">
            <a:noFill/>
          </a:ln>
        </p:spPr>
        <p:txBody>
          <a:bodyPr anchor="ctr">
            <a:noAutofit/>
          </a:bodyPr>
          <a:lstStyle>
            <a:lvl1pPr algn="r">
              <a:lnSpc>
                <a:spcPct val="100000"/>
              </a:lnSpc>
              <a:buNone/>
              <a:defRPr b="0" lang="en-IN" sz="1050" spc="-1" strike="noStrike">
                <a:solidFill>
                  <a:srgbClr val="ffffff">
                    <a:alpha val="70000"/>
                  </a:srgbClr>
                </a:solidFill>
                <a:latin typeface="Gill Sans MT"/>
              </a:defRPr>
            </a:lvl1pPr>
          </a:lstStyle>
          <a:p>
            <a:pPr algn="r">
              <a:lnSpc>
                <a:spcPct val="100000"/>
              </a:lnSpc>
              <a:buNone/>
            </a:pPr>
            <a:r>
              <a:rPr b="0" lang="en-IN" sz="1050" spc="-1" strike="noStrike">
                <a:solidFill>
                  <a:srgbClr val="ffffff">
                    <a:alpha val="70000"/>
                  </a:srgbClr>
                </a:solidFill>
                <a:latin typeface="Gill Sans MT"/>
              </a:rPr>
              <a:t>&lt;date/time&gt;</a:t>
            </a:r>
            <a:endParaRPr b="0" lang="en-IN" sz="1050" spc="-1" strike="noStrike">
              <a:latin typeface="Times New Roman"/>
            </a:endParaRPr>
          </a:p>
        </p:txBody>
      </p:sp>
      <p:sp>
        <p:nvSpPr>
          <p:cNvPr id="2" name="PlaceHolder 3"/>
          <p:cNvSpPr>
            <a:spLocks noGrp="1"/>
          </p:cNvSpPr>
          <p:nvPr>
            <p:ph type="ftr" idx="2"/>
          </p:nvPr>
        </p:nvSpPr>
        <p:spPr>
          <a:xfrm>
            <a:off x="1600200" y="6236280"/>
            <a:ext cx="5900760" cy="319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3" name="PlaceHolder 4"/>
          <p:cNvSpPr>
            <a:spLocks noGrp="1"/>
          </p:cNvSpPr>
          <p:nvPr>
            <p:ph type="sldNum" idx="3"/>
          </p:nvPr>
        </p:nvSpPr>
        <p:spPr>
          <a:xfrm>
            <a:off x="10758960" y="6217920"/>
            <a:ext cx="365400" cy="365400"/>
          </a:xfrm>
          <a:prstGeom prst="rect">
            <a:avLst/>
          </a:prstGeom>
          <a:solidFill>
            <a:srgbClr val="1d1d1d">
              <a:alpha val="70000"/>
            </a:srgbClr>
          </a:solidFill>
          <a:ln w="0">
            <a:noFill/>
          </a:ln>
        </p:spPr>
        <p:txBody>
          <a:bodyPr lIns="18360" rIns="18360" anchor="ctr">
            <a:noAutofit/>
          </a:bodyPr>
          <a:lstStyle>
            <a:lvl1pPr algn="ctr">
              <a:lnSpc>
                <a:spcPct val="100000"/>
              </a:lnSpc>
              <a:buNone/>
              <a:defRPr b="0" lang="en-IN" sz="1100" spc="-1" strike="noStrike">
                <a:solidFill>
                  <a:srgbClr val="ffffff"/>
                </a:solidFill>
                <a:latin typeface="Gill Sans MT"/>
              </a:defRPr>
            </a:lvl1pPr>
          </a:lstStyle>
          <a:p>
            <a:pPr algn="ctr">
              <a:lnSpc>
                <a:spcPct val="100000"/>
              </a:lnSpc>
              <a:buNone/>
            </a:pPr>
            <a:fld id="{7103F6FA-3E3C-4CF8-B0D9-2DCC8CAC0E94}" type="slidenum">
              <a:rPr b="0" lang="en-IN" sz="1100" spc="-1" strike="noStrike">
                <a:solidFill>
                  <a:srgbClr val="ffffff"/>
                </a:solidFill>
                <a:latin typeface="Gill Sans MT"/>
              </a:rPr>
              <a:t>&lt;number&gt;</a:t>
            </a:fld>
            <a:endParaRPr b="0" lang="en-IN" sz="11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ffffff"/>
                </a:solidFill>
                <a:latin typeface="Gill Sans MT"/>
              </a:rPr>
              <a:t>Click to edit the outline text format</a:t>
            </a:r>
            <a:endParaRPr b="0" lang="en-US" sz="1800" spc="-1" strike="noStrike">
              <a:solidFill>
                <a:srgbClr val="ffffff"/>
              </a:solidFill>
              <a:latin typeface="Gill Sans MT"/>
            </a:endParaRPr>
          </a:p>
          <a:p>
            <a:pPr lvl="1" marL="864000" indent="-324000">
              <a:spcBef>
                <a:spcPts val="1134"/>
              </a:spcBef>
              <a:buClr>
                <a:srgbClr val="000000"/>
              </a:buClr>
              <a:buSzPct val="75000"/>
              <a:buFont typeface="Symbol" charset="2"/>
              <a:buChar char=""/>
            </a:pPr>
            <a:r>
              <a:rPr b="0" lang="en-US" sz="1600" spc="-1" strike="noStrike">
                <a:solidFill>
                  <a:srgbClr val="ffffff"/>
                </a:solidFill>
                <a:latin typeface="Gill Sans MT"/>
              </a:rPr>
              <a:t>Second Outline Level</a:t>
            </a:r>
            <a:endParaRPr b="0" lang="en-US" sz="1600" spc="-1" strike="noStrike">
              <a:solidFill>
                <a:srgbClr val="ffffff"/>
              </a:solidFill>
              <a:latin typeface="Gill Sans MT"/>
            </a:endParaRPr>
          </a:p>
          <a:p>
            <a:pPr lvl="2" marL="1296000" indent="-288000">
              <a:spcBef>
                <a:spcPts val="850"/>
              </a:spcBef>
              <a:buClr>
                <a:srgbClr val="000000"/>
              </a:buClr>
              <a:buSzPct val="45000"/>
              <a:buFont typeface="Wingdings" charset="2"/>
              <a:buChar char=""/>
            </a:pPr>
            <a:r>
              <a:rPr b="0" lang="en-US" sz="1600" spc="-1" strike="noStrike">
                <a:solidFill>
                  <a:srgbClr val="ffffff"/>
                </a:solidFill>
                <a:latin typeface="Gill Sans MT"/>
              </a:rPr>
              <a:t>Third Outline Level</a:t>
            </a:r>
            <a:endParaRPr b="0" lang="en-US" sz="1600" spc="-1" strike="noStrike">
              <a:solidFill>
                <a:srgbClr val="ffffff"/>
              </a:solidFill>
              <a:latin typeface="Gill Sans MT"/>
            </a:endParaRPr>
          </a:p>
          <a:p>
            <a:pPr lvl="3" marL="1728000" indent="-216000">
              <a:spcBef>
                <a:spcPts val="567"/>
              </a:spcBef>
              <a:buClr>
                <a:srgbClr val="000000"/>
              </a:buClr>
              <a:buSzPct val="75000"/>
              <a:buFont typeface="Symbol" charset="2"/>
              <a:buChar char=""/>
            </a:pPr>
            <a:r>
              <a:rPr b="0" lang="en-US" sz="1600" spc="-1" strike="noStrike">
                <a:solidFill>
                  <a:srgbClr val="ffffff"/>
                </a:solidFill>
                <a:latin typeface="Gill Sans MT"/>
              </a:rPr>
              <a:t>Fourth Outline Level</a:t>
            </a:r>
            <a:endParaRPr b="0" lang="en-US" sz="1600" spc="-1" strike="noStrike">
              <a:solidFill>
                <a:srgbClr val="ffffff"/>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Gill Sans MT"/>
              </a:rPr>
              <a:t>Fifth Outline Level</a:t>
            </a:r>
            <a:endParaRPr b="0" lang="en-US" sz="2000" spc="-1" strike="noStrike">
              <a:solidFill>
                <a:srgbClr val="ffffff"/>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Gill Sans MT"/>
              </a:rPr>
              <a:t>Sixth Outline Level</a:t>
            </a:r>
            <a:endParaRPr b="0" lang="en-US" sz="2000" spc="-1" strike="noStrike">
              <a:solidFill>
                <a:srgbClr val="ffffff"/>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Gill Sans MT"/>
              </a:rPr>
              <a:t>Seventh Outline Level</a:t>
            </a:r>
            <a:endParaRPr b="0" lang="en-US" sz="2000" spc="-1" strike="noStrike">
              <a:solidFill>
                <a:srgbClr val="ffffff"/>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2231280" y="964800"/>
            <a:ext cx="7729200" cy="118836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buNone/>
            </a:pPr>
            <a:r>
              <a:rPr b="0" lang="en-US" sz="2800" spc="199" strike="noStrike" cap="all">
                <a:solidFill>
                  <a:srgbClr val="262626"/>
                </a:solidFill>
                <a:latin typeface="Gill Sans MT"/>
              </a:rPr>
              <a:t>Click to edit Master title style</a:t>
            </a:r>
            <a:endParaRPr b="0" lang="en-US" sz="2800" spc="-1" strike="noStrike">
              <a:solidFill>
                <a:srgbClr val="000000"/>
              </a:solidFill>
              <a:latin typeface="Gill Sans MT"/>
            </a:endParaRPr>
          </a:p>
        </p:txBody>
      </p:sp>
      <p:sp>
        <p:nvSpPr>
          <p:cNvPr id="42" name="PlaceHolder 2"/>
          <p:cNvSpPr>
            <a:spLocks noGrp="1"/>
          </p:cNvSpPr>
          <p:nvPr>
            <p:ph type="body"/>
          </p:nvPr>
        </p:nvSpPr>
        <p:spPr>
          <a:xfrm>
            <a:off x="2231280" y="2638080"/>
            <a:ext cx="7729200" cy="3101760"/>
          </a:xfrm>
          <a:prstGeom prst="rect">
            <a:avLst/>
          </a:prstGeom>
          <a:noFill/>
          <a:ln w="0">
            <a:noFill/>
          </a:ln>
        </p:spPr>
        <p:txBody>
          <a:bodyPr anchor="t">
            <a:noAutofit/>
          </a:bodyPr>
          <a:p>
            <a:pPr marL="228600" indent="-228600">
              <a:lnSpc>
                <a:spcPct val="100000"/>
              </a:lnSpc>
              <a:spcBef>
                <a:spcPts val="1001"/>
              </a:spcBef>
              <a:buClr>
                <a:srgbClr val="9bafb5"/>
              </a:buClr>
              <a:buFont typeface="Arial"/>
              <a:buChar char="•"/>
            </a:pPr>
            <a:r>
              <a:rPr b="0" lang="en-US" sz="1800" spc="-1" strike="noStrike">
                <a:solidFill>
                  <a:srgbClr val="262626"/>
                </a:solidFill>
                <a:latin typeface="Gill Sans MT"/>
              </a:rPr>
              <a:t>Click to edit Master text styles</a:t>
            </a:r>
            <a:endParaRPr b="0" lang="en-US" sz="1800" spc="-1" strike="noStrike">
              <a:solidFill>
                <a:srgbClr val="262626"/>
              </a:solidFill>
              <a:latin typeface="Gill Sans MT"/>
            </a:endParaRPr>
          </a:p>
          <a:p>
            <a:pPr lvl="1" marL="457200" indent="-228600">
              <a:lnSpc>
                <a:spcPct val="100000"/>
              </a:lnSpc>
              <a:spcBef>
                <a:spcPts val="1001"/>
              </a:spcBef>
              <a:buClr>
                <a:srgbClr val="9bafb5"/>
              </a:buClr>
              <a:buFont typeface="Arial"/>
              <a:buChar char="•"/>
            </a:pPr>
            <a:r>
              <a:rPr b="0" lang="en-US" sz="1600" spc="-1" strike="noStrike">
                <a:solidFill>
                  <a:srgbClr val="262626"/>
                </a:solidFill>
                <a:latin typeface="Gill Sans MT"/>
              </a:rPr>
              <a:t>Second level</a:t>
            </a:r>
            <a:endParaRPr b="0" lang="en-US" sz="1600" spc="-1" strike="noStrike">
              <a:solidFill>
                <a:srgbClr val="262626"/>
              </a:solidFill>
              <a:latin typeface="Gill Sans MT"/>
            </a:endParaRPr>
          </a:p>
          <a:p>
            <a:pPr lvl="2" marL="685800" indent="-228600">
              <a:lnSpc>
                <a:spcPct val="100000"/>
              </a:lnSpc>
              <a:spcBef>
                <a:spcPts val="1001"/>
              </a:spcBef>
              <a:buClr>
                <a:srgbClr val="9bafb5"/>
              </a:buClr>
              <a:buFont typeface="Arial"/>
              <a:buChar char="•"/>
            </a:pPr>
            <a:r>
              <a:rPr b="0" lang="en-US" sz="1600" spc="-1" strike="noStrike">
                <a:solidFill>
                  <a:srgbClr val="262626"/>
                </a:solidFill>
                <a:latin typeface="Gill Sans MT"/>
              </a:rPr>
              <a:t>Third level</a:t>
            </a:r>
            <a:endParaRPr b="0" lang="en-US" sz="1600" spc="-1" strike="noStrike">
              <a:solidFill>
                <a:srgbClr val="262626"/>
              </a:solidFill>
              <a:latin typeface="Gill Sans MT"/>
            </a:endParaRPr>
          </a:p>
          <a:p>
            <a:pPr lvl="3" marL="914400" indent="-228600">
              <a:lnSpc>
                <a:spcPct val="100000"/>
              </a:lnSpc>
              <a:spcBef>
                <a:spcPts val="1001"/>
              </a:spcBef>
              <a:buClr>
                <a:srgbClr val="9bafb5"/>
              </a:buClr>
              <a:buFont typeface="Arial"/>
              <a:buChar char="•"/>
            </a:pPr>
            <a:r>
              <a:rPr b="0" lang="en-US" sz="1600" spc="-1" strike="noStrike">
                <a:solidFill>
                  <a:srgbClr val="262626"/>
                </a:solidFill>
                <a:latin typeface="Gill Sans MT"/>
              </a:rPr>
              <a:t>Fourth level</a:t>
            </a:r>
            <a:endParaRPr b="0" lang="en-US" sz="1600" spc="-1" strike="noStrike">
              <a:solidFill>
                <a:srgbClr val="262626"/>
              </a:solidFill>
              <a:latin typeface="Gill Sans MT"/>
            </a:endParaRPr>
          </a:p>
          <a:p>
            <a:pPr lvl="4" marL="1143000" indent="-228600">
              <a:lnSpc>
                <a:spcPct val="100000"/>
              </a:lnSpc>
              <a:spcBef>
                <a:spcPts val="1001"/>
              </a:spcBef>
              <a:buClr>
                <a:srgbClr val="9bafb5"/>
              </a:buClr>
              <a:buFont typeface="Arial"/>
              <a:buChar char="•"/>
            </a:pPr>
            <a:r>
              <a:rPr b="0" lang="en-US" sz="1600" spc="-1" strike="noStrike">
                <a:solidFill>
                  <a:srgbClr val="262626"/>
                </a:solidFill>
                <a:latin typeface="Gill Sans MT"/>
              </a:rPr>
              <a:t>Fifth level</a:t>
            </a:r>
            <a:endParaRPr b="0" lang="en-US" sz="1600" spc="-1" strike="noStrike">
              <a:solidFill>
                <a:srgbClr val="262626"/>
              </a:solidFill>
              <a:latin typeface="Gill Sans MT"/>
            </a:endParaRPr>
          </a:p>
        </p:txBody>
      </p:sp>
      <p:sp>
        <p:nvSpPr>
          <p:cNvPr id="43" name="PlaceHolder 3"/>
          <p:cNvSpPr>
            <a:spLocks noGrp="1"/>
          </p:cNvSpPr>
          <p:nvPr>
            <p:ph type="dt" idx="4"/>
          </p:nvPr>
        </p:nvSpPr>
        <p:spPr>
          <a:xfrm>
            <a:off x="7821360" y="6238800"/>
            <a:ext cx="2753280" cy="323640"/>
          </a:xfrm>
          <a:prstGeom prst="rect">
            <a:avLst/>
          </a:prstGeom>
          <a:noFill/>
          <a:ln w="0">
            <a:noFill/>
          </a:ln>
        </p:spPr>
        <p:txBody>
          <a:bodyPr anchor="ctr">
            <a:noAutofit/>
          </a:bodyPr>
          <a:lstStyle>
            <a:lvl1pPr algn="r">
              <a:lnSpc>
                <a:spcPct val="100000"/>
              </a:lnSpc>
              <a:buNone/>
              <a:defRPr b="0" lang="en-IN" sz="1050" spc="-1" strike="noStrike">
                <a:solidFill>
                  <a:srgbClr val="000000">
                    <a:alpha val="70000"/>
                  </a:srgbClr>
                </a:solidFill>
                <a:latin typeface="Gill Sans MT"/>
              </a:defRPr>
            </a:lvl1pPr>
          </a:lstStyle>
          <a:p>
            <a:pPr algn="r">
              <a:lnSpc>
                <a:spcPct val="100000"/>
              </a:lnSpc>
              <a:buNone/>
            </a:pPr>
            <a:r>
              <a:rPr b="0" lang="en-IN" sz="1050" spc="-1" strike="noStrike">
                <a:solidFill>
                  <a:srgbClr val="000000">
                    <a:alpha val="70000"/>
                  </a:srgbClr>
                </a:solidFill>
                <a:latin typeface="Gill Sans MT"/>
              </a:rPr>
              <a:t>&lt;date/time&gt;</a:t>
            </a:r>
            <a:endParaRPr b="0" lang="en-IN" sz="1050" spc="-1" strike="noStrike">
              <a:latin typeface="Times New Roman"/>
            </a:endParaRPr>
          </a:p>
        </p:txBody>
      </p:sp>
      <p:sp>
        <p:nvSpPr>
          <p:cNvPr id="44" name="PlaceHolder 4"/>
          <p:cNvSpPr>
            <a:spLocks noGrp="1"/>
          </p:cNvSpPr>
          <p:nvPr>
            <p:ph type="ftr" idx="5"/>
          </p:nvPr>
        </p:nvSpPr>
        <p:spPr>
          <a:xfrm>
            <a:off x="1600200" y="6236280"/>
            <a:ext cx="5900760" cy="319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5" name="PlaceHolder 5"/>
          <p:cNvSpPr>
            <a:spLocks noGrp="1"/>
          </p:cNvSpPr>
          <p:nvPr>
            <p:ph type="sldNum" idx="6"/>
          </p:nvPr>
        </p:nvSpPr>
        <p:spPr>
          <a:xfrm>
            <a:off x="10758960" y="6217920"/>
            <a:ext cx="365400" cy="365400"/>
          </a:xfrm>
          <a:prstGeom prst="rect">
            <a:avLst/>
          </a:prstGeom>
          <a:solidFill>
            <a:srgbClr val="1d1d1d">
              <a:alpha val="70000"/>
            </a:srgbClr>
          </a:solidFill>
          <a:ln w="0">
            <a:noFill/>
          </a:ln>
        </p:spPr>
        <p:txBody>
          <a:bodyPr lIns="18360" rIns="18360" anchor="ctr">
            <a:noAutofit/>
          </a:bodyPr>
          <a:lstStyle>
            <a:lvl1pPr algn="ctr">
              <a:lnSpc>
                <a:spcPct val="100000"/>
              </a:lnSpc>
              <a:buNone/>
              <a:defRPr b="0" lang="en-IN" sz="1100" spc="-1" strike="noStrike">
                <a:solidFill>
                  <a:srgbClr val="ffffff"/>
                </a:solidFill>
                <a:latin typeface="Gill Sans MT"/>
              </a:defRPr>
            </a:lvl1pPr>
          </a:lstStyle>
          <a:p>
            <a:pPr algn="ctr">
              <a:lnSpc>
                <a:spcPct val="100000"/>
              </a:lnSpc>
              <a:buNone/>
            </a:pPr>
            <a:fld id="{1EB4E33D-0E68-4ED1-AEC4-34686B93D444}" type="slidenum">
              <a:rPr b="0" lang="en-IN" sz="1100" spc="-1" strike="noStrike">
                <a:solidFill>
                  <a:srgbClr val="ffffff"/>
                </a:solidFill>
                <a:latin typeface="Gill Sans MT"/>
              </a:rPr>
              <a:t>&lt;number&gt;</a:t>
            </a:fld>
            <a:endParaRPr b="0" lang="en-IN"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developer.mozilla.org/en-US/docs/Glossary/Doctype" TargetMode="External"/><Relationship Id="rId2" Type="http://schemas.openxmlformats.org/officeDocument/2006/relationships/hyperlink" Target="https://developer.mozilla.org/en-US/docs/Glossary/Keyword"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developer.mozilla.org/en-US/docs/Learn/Getting_started_with_the_web/HTML_basics#headings" TargetMode="External"/><Relationship Id="rId2" Type="http://schemas.openxmlformats.org/officeDocument/2006/relationships/hyperlink" Target="https://developer.mozilla.org/en-US/docs/Web/HTML/Element/Heading_Elements" TargetMode="External"/><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600200" y="2386800"/>
            <a:ext cx="8991360" cy="1645560"/>
          </a:xfrm>
          <a:prstGeom prst="rect">
            <a:avLst/>
          </a:prstGeom>
          <a:solidFill>
            <a:srgbClr val="ffffff"/>
          </a:solidFill>
          <a:ln cap="sq" w="38160">
            <a:solidFill>
              <a:srgbClr val="404040"/>
            </a:solidFill>
            <a:miter/>
          </a:ln>
        </p:spPr>
        <p:txBody>
          <a:bodyPr lIns="274320" rIns="274320" tIns="182880" bIns="182880" anchor="ctr" anchorCtr="1">
            <a:noAutofit/>
          </a:bodyPr>
          <a:p>
            <a:pPr algn="ctr">
              <a:lnSpc>
                <a:spcPct val="90000"/>
              </a:lnSpc>
              <a:buNone/>
            </a:pPr>
            <a:r>
              <a:rPr b="0" lang="en-IN" sz="3800" spc="199" strike="noStrike" cap="all">
                <a:solidFill>
                  <a:srgbClr val="262626"/>
                </a:solidFill>
                <a:latin typeface="Gill Sans MT"/>
              </a:rPr>
              <a:t>Web technology workshop</a:t>
            </a:r>
            <a:br>
              <a:rPr sz="3800"/>
            </a:br>
            <a:r>
              <a:rPr b="0" lang="en-IN" sz="3800" spc="199" strike="noStrike" cap="all">
                <a:solidFill>
                  <a:srgbClr val="262626"/>
                </a:solidFill>
                <a:latin typeface="Gill Sans MT"/>
              </a:rPr>
              <a:t>Day 12</a:t>
            </a:r>
            <a:endParaRPr b="0" lang="en-US" sz="3800" spc="-1" strike="noStrike">
              <a:solidFill>
                <a:srgbClr val="ffffff"/>
              </a:solidFill>
              <a:latin typeface="Gill Sans MT"/>
            </a:endParaRPr>
          </a:p>
        </p:txBody>
      </p:sp>
      <p:sp>
        <p:nvSpPr>
          <p:cNvPr id="83" name="PlaceHolder 2"/>
          <p:cNvSpPr>
            <a:spLocks noGrp="1"/>
          </p:cNvSpPr>
          <p:nvPr>
            <p:ph type="subTitle"/>
          </p:nvPr>
        </p:nvSpPr>
        <p:spPr>
          <a:xfrm>
            <a:off x="2695320" y="4352400"/>
            <a:ext cx="6801120" cy="1239480"/>
          </a:xfrm>
          <a:prstGeom prst="rect">
            <a:avLst/>
          </a:prstGeom>
          <a:noFill/>
          <a:ln w="0">
            <a:noFill/>
          </a:ln>
        </p:spPr>
        <p:txBody>
          <a:bodyPr anchor="t">
            <a:noAutofit/>
          </a:bodyPr>
          <a:p>
            <a:pPr algn="ctr">
              <a:buNone/>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2231280" y="475920"/>
            <a:ext cx="7729200" cy="727920"/>
          </a:xfrm>
          <a:prstGeom prst="rect">
            <a:avLst/>
          </a:prstGeom>
          <a:solidFill>
            <a:srgbClr val="ffffff"/>
          </a:solidFill>
          <a:ln cap="sq" w="31680">
            <a:solidFill>
              <a:srgbClr val="404040"/>
            </a:solidFill>
            <a:miter/>
          </a:ln>
        </p:spPr>
        <p:txBody>
          <a:bodyPr lIns="182880" rIns="182880" tIns="182880" bIns="182880" anchor="ctr">
            <a:normAutofit fontScale="94000"/>
          </a:bodyPr>
          <a:p>
            <a:pPr algn="ctr">
              <a:lnSpc>
                <a:spcPct val="90000"/>
              </a:lnSpc>
              <a:buNone/>
            </a:pPr>
            <a:r>
              <a:rPr b="0" lang="en-US" sz="2800" spc="199" strike="noStrike" cap="all">
                <a:solidFill>
                  <a:srgbClr val="262626"/>
                </a:solidFill>
                <a:latin typeface="Gill Sans MT"/>
              </a:rPr>
              <a:t>Wire framing </a:t>
            </a:r>
            <a:endParaRPr b="0" lang="en-US" sz="2800" spc="-1" strike="noStrike">
              <a:solidFill>
                <a:srgbClr val="000000"/>
              </a:solidFill>
              <a:latin typeface="Gill Sans MT"/>
            </a:endParaRPr>
          </a:p>
        </p:txBody>
      </p:sp>
      <p:sp>
        <p:nvSpPr>
          <p:cNvPr id="109" name="PlaceHolder 2"/>
          <p:cNvSpPr>
            <a:spLocks noGrp="1"/>
          </p:cNvSpPr>
          <p:nvPr>
            <p:ph/>
          </p:nvPr>
        </p:nvSpPr>
        <p:spPr>
          <a:xfrm>
            <a:off x="2231280" y="1778040"/>
            <a:ext cx="7729200" cy="3101760"/>
          </a:xfrm>
          <a:prstGeom prst="rect">
            <a:avLst/>
          </a:prstGeom>
          <a:noFill/>
          <a:ln w="0">
            <a:noFill/>
          </a:ln>
        </p:spPr>
        <p:txBody>
          <a:bodyPr anchor="t">
            <a:noAutofit/>
          </a:bodyPr>
          <a:p>
            <a:pPr marL="228600" indent="-228600">
              <a:lnSpc>
                <a:spcPct val="100000"/>
              </a:lnSpc>
              <a:spcBef>
                <a:spcPts val="1001"/>
              </a:spcBef>
              <a:buClr>
                <a:srgbClr val="9bafb5"/>
              </a:buClr>
              <a:buFont typeface="Arial"/>
              <a:buChar char="•"/>
            </a:pPr>
            <a:r>
              <a:rPr b="0" i="1" lang="en-US" sz="1800" spc="-1" strike="noStrike">
                <a:solidFill>
                  <a:srgbClr val="262626"/>
                </a:solidFill>
                <a:latin typeface="LiberationSerif-Italic"/>
              </a:rPr>
              <a:t>Wireframes </a:t>
            </a:r>
            <a:r>
              <a:rPr b="0" lang="en-US" sz="1800" spc="-1" strike="noStrike">
                <a:solidFill>
                  <a:srgbClr val="262626"/>
                </a:solidFill>
                <a:latin typeface="Times New Roman"/>
              </a:rPr>
              <a:t>provides a rough outline of what the website will look like when it’s done , showing which content will appear on which pages and how they will be connected </a:t>
            </a:r>
            <a:r>
              <a:rPr b="0" lang="en-IN" sz="1800" spc="-1" strike="noStrike">
                <a:solidFill>
                  <a:srgbClr val="262626"/>
                </a:solidFill>
                <a:latin typeface="Times New Roman"/>
              </a:rPr>
              <a:t>together.</a:t>
            </a:r>
            <a:endParaRPr b="0" lang="en-US" sz="1800" spc="-1" strike="noStrike">
              <a:solidFill>
                <a:srgbClr val="262626"/>
              </a:solidFill>
              <a:latin typeface="Gill Sans MT"/>
            </a:endParaRPr>
          </a:p>
          <a:p>
            <a:pPr>
              <a:lnSpc>
                <a:spcPct val="100000"/>
              </a:lnSpc>
              <a:spcBef>
                <a:spcPts val="1001"/>
              </a:spcBef>
              <a:buNone/>
            </a:pPr>
            <a:endParaRPr b="0" lang="en-US" sz="1800" spc="-1" strike="noStrike">
              <a:solidFill>
                <a:srgbClr val="262626"/>
              </a:solidFill>
              <a:latin typeface="Gill Sans MT"/>
            </a:endParaRPr>
          </a:p>
        </p:txBody>
      </p:sp>
      <p:pic>
        <p:nvPicPr>
          <p:cNvPr id="110" name="Picture 4" descr=""/>
          <p:cNvPicPr/>
          <p:nvPr/>
        </p:nvPicPr>
        <p:blipFill>
          <a:blip r:embed="rId1"/>
          <a:stretch/>
        </p:blipFill>
        <p:spPr>
          <a:xfrm>
            <a:off x="2339280" y="2868120"/>
            <a:ext cx="7621200" cy="35139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2231280" y="421560"/>
            <a:ext cx="7729200" cy="118836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buNone/>
            </a:pPr>
            <a:r>
              <a:rPr b="0" lang="en-IN" sz="2800" spc="199" strike="noStrike" cap="all">
                <a:solidFill>
                  <a:srgbClr val="262626"/>
                </a:solidFill>
                <a:latin typeface="Gill Sans MT"/>
              </a:rPr>
              <a:t>Keep in mind while wireframing</a:t>
            </a:r>
            <a:endParaRPr b="0" lang="en-US" sz="2800" spc="-1" strike="noStrike">
              <a:solidFill>
                <a:srgbClr val="000000"/>
              </a:solidFill>
              <a:latin typeface="Gill Sans MT"/>
            </a:endParaRPr>
          </a:p>
        </p:txBody>
      </p:sp>
      <p:sp>
        <p:nvSpPr>
          <p:cNvPr id="112" name="PlaceHolder 2"/>
          <p:cNvSpPr>
            <a:spLocks noGrp="1"/>
          </p:cNvSpPr>
          <p:nvPr>
            <p:ph/>
          </p:nvPr>
        </p:nvSpPr>
        <p:spPr>
          <a:xfrm>
            <a:off x="2231280" y="1959120"/>
            <a:ext cx="7729200" cy="4803480"/>
          </a:xfrm>
          <a:prstGeom prst="rect">
            <a:avLst/>
          </a:prstGeom>
          <a:noFill/>
          <a:ln w="0">
            <a:noFill/>
          </a:ln>
        </p:spPr>
        <p:txBody>
          <a:bodyPr anchor="t">
            <a:normAutofit fontScale="91000"/>
          </a:bodyPr>
          <a:p>
            <a:pPr marL="228600" indent="-228600">
              <a:lnSpc>
                <a:spcPct val="100000"/>
              </a:lnSpc>
              <a:spcBef>
                <a:spcPts val="1001"/>
              </a:spcBef>
              <a:buClr>
                <a:srgbClr val="9bafb5"/>
              </a:buClr>
              <a:buFont typeface="Arial"/>
              <a:buChar char="•"/>
            </a:pPr>
            <a:r>
              <a:rPr b="1" lang="en-US" sz="1800" spc="-1" strike="noStrike">
                <a:solidFill>
                  <a:srgbClr val="262626"/>
                </a:solidFill>
                <a:latin typeface="LiberationSerif-Bold"/>
              </a:rPr>
              <a:t>Which topics will go on each page?</a:t>
            </a:r>
            <a:endParaRPr b="0" lang="en-US" sz="1800" spc="-1" strike="noStrike">
              <a:solidFill>
                <a:srgbClr val="262626"/>
              </a:solidFill>
              <a:latin typeface="Gill Sans MT"/>
            </a:endParaRPr>
          </a:p>
          <a:p>
            <a:pPr>
              <a:lnSpc>
                <a:spcPct val="100000"/>
              </a:lnSpc>
              <a:spcBef>
                <a:spcPts val="1001"/>
              </a:spcBef>
              <a:buNone/>
              <a:tabLst>
                <a:tab algn="l" pos="0"/>
              </a:tabLst>
            </a:pPr>
            <a:r>
              <a:rPr b="0" lang="en-US" sz="1600" spc="-1" strike="noStrike">
                <a:solidFill>
                  <a:srgbClr val="262626"/>
                </a:solidFill>
                <a:latin typeface="Times New Roman"/>
              </a:rPr>
              <a:t>        </a:t>
            </a:r>
            <a:r>
              <a:rPr b="0" lang="en-US" sz="1600" spc="-1" strike="noStrike">
                <a:solidFill>
                  <a:srgbClr val="262626"/>
                </a:solidFill>
                <a:latin typeface="Times New Roman"/>
              </a:rPr>
              <a:t>how much information to put on one page</a:t>
            </a:r>
            <a:endParaRPr b="0" lang="en-US" sz="1600" spc="-1" strike="noStrike">
              <a:solidFill>
                <a:srgbClr val="262626"/>
              </a:solidFill>
              <a:latin typeface="Gill Sans MT"/>
            </a:endParaRPr>
          </a:p>
          <a:p>
            <a:pPr marL="228600" indent="-228600">
              <a:lnSpc>
                <a:spcPct val="100000"/>
              </a:lnSpc>
              <a:spcBef>
                <a:spcPts val="1001"/>
              </a:spcBef>
              <a:buClr>
                <a:srgbClr val="9bafb5"/>
              </a:buClr>
              <a:buFont typeface="Arial"/>
              <a:buChar char="•"/>
              <a:tabLst>
                <a:tab algn="l" pos="0"/>
              </a:tabLst>
            </a:pPr>
            <a:r>
              <a:rPr b="1" lang="en-US" sz="1800" spc="-1" strike="noStrike">
                <a:solidFill>
                  <a:srgbClr val="262626"/>
                </a:solidFill>
                <a:latin typeface="LiberationSerif-Bold"/>
              </a:rPr>
              <a:t>What are the primary forms of navigation between pages?</a:t>
            </a:r>
            <a:endParaRPr b="0" lang="en-US" sz="1800" spc="-1" strike="noStrike">
              <a:solidFill>
                <a:srgbClr val="262626"/>
              </a:solidFill>
              <a:latin typeface="Gill Sans MT"/>
            </a:endParaRPr>
          </a:p>
          <a:p>
            <a:pPr>
              <a:lnSpc>
                <a:spcPct val="100000"/>
              </a:lnSpc>
              <a:spcBef>
                <a:spcPts val="1001"/>
              </a:spcBef>
              <a:buNone/>
              <a:tabLst>
                <a:tab algn="l" pos="0"/>
              </a:tabLst>
            </a:pPr>
            <a:r>
              <a:rPr b="0" lang="en-US" sz="1600" spc="-1" strike="noStrike">
                <a:solidFill>
                  <a:srgbClr val="262626"/>
                </a:solidFill>
                <a:latin typeface="Times New Roman"/>
              </a:rPr>
              <a:t>      </a:t>
            </a:r>
            <a:r>
              <a:rPr b="0" lang="en-US" sz="1600" spc="-1" strike="noStrike">
                <a:solidFill>
                  <a:srgbClr val="262626"/>
                </a:solidFill>
                <a:latin typeface="Times New Roman"/>
              </a:rPr>
              <a:t>What links will you need for your visitors to navigate from page to page</a:t>
            </a:r>
            <a:endParaRPr b="0" lang="en-US" sz="1600" spc="-1" strike="noStrike">
              <a:solidFill>
                <a:srgbClr val="262626"/>
              </a:solidFill>
              <a:latin typeface="Gill Sans MT"/>
            </a:endParaRPr>
          </a:p>
          <a:p>
            <a:pPr marL="228600" indent="-228600">
              <a:lnSpc>
                <a:spcPct val="100000"/>
              </a:lnSpc>
              <a:spcBef>
                <a:spcPts val="1001"/>
              </a:spcBef>
              <a:buClr>
                <a:srgbClr val="9bafb5"/>
              </a:buClr>
              <a:buFont typeface="Arial"/>
              <a:buChar char="•"/>
              <a:tabLst>
                <a:tab algn="l" pos="0"/>
              </a:tabLst>
            </a:pPr>
            <a:r>
              <a:rPr b="1" lang="en-US" sz="1800" spc="-1" strike="noStrike">
                <a:solidFill>
                  <a:srgbClr val="262626"/>
                </a:solidFill>
                <a:latin typeface="LiberationSerif-Bold"/>
              </a:rPr>
              <a:t>What alternative forms of navigation are you going to provide?</a:t>
            </a:r>
            <a:endParaRPr b="0" lang="en-US" sz="1800" spc="-1" strike="noStrike">
              <a:solidFill>
                <a:srgbClr val="262626"/>
              </a:solidFill>
              <a:latin typeface="Gill Sans MT"/>
            </a:endParaRPr>
          </a:p>
          <a:p>
            <a:pPr>
              <a:lnSpc>
                <a:spcPct val="100000"/>
              </a:lnSpc>
              <a:spcBef>
                <a:spcPts val="1001"/>
              </a:spcBef>
              <a:buNone/>
              <a:tabLst>
                <a:tab algn="l" pos="0"/>
              </a:tabLst>
            </a:pPr>
            <a:r>
              <a:rPr b="0" lang="en-IN" sz="1600" spc="-1" strike="noStrike">
                <a:solidFill>
                  <a:srgbClr val="262626"/>
                </a:solidFill>
                <a:latin typeface="Times New Roman"/>
              </a:rPr>
              <a:t>     </a:t>
            </a:r>
            <a:r>
              <a:rPr b="0" lang="en-IN" sz="1600" spc="-1" strike="noStrike">
                <a:solidFill>
                  <a:srgbClr val="262626"/>
                </a:solidFill>
                <a:latin typeface="Times New Roman"/>
              </a:rPr>
              <a:t>Extra </a:t>
            </a:r>
            <a:r>
              <a:rPr b="0" lang="en-US" sz="1600" spc="-1" strike="noStrike">
                <a:solidFill>
                  <a:srgbClr val="262626"/>
                </a:solidFill>
                <a:latin typeface="Times New Roman"/>
              </a:rPr>
              <a:t>forms of information when designing your plan, and think about how you’re </a:t>
            </a:r>
            <a:endParaRPr b="0" lang="en-US" sz="1600" spc="-1" strike="noStrike">
              <a:solidFill>
                <a:srgbClr val="262626"/>
              </a:solidFill>
              <a:latin typeface="Gill Sans MT"/>
            </a:endParaRPr>
          </a:p>
          <a:p>
            <a:pPr>
              <a:lnSpc>
                <a:spcPct val="100000"/>
              </a:lnSpc>
              <a:spcBef>
                <a:spcPts val="1001"/>
              </a:spcBef>
              <a:buNone/>
              <a:tabLst>
                <a:tab algn="l" pos="0"/>
              </a:tabLst>
            </a:pPr>
            <a:r>
              <a:rPr b="0" lang="en-US" sz="1600" spc="-1" strike="noStrike">
                <a:solidFill>
                  <a:srgbClr val="262626"/>
                </a:solidFill>
                <a:latin typeface="Times New Roman"/>
              </a:rPr>
              <a:t>      </a:t>
            </a:r>
            <a:r>
              <a:rPr b="0" lang="en-US" sz="1600" spc="-1" strike="noStrike">
                <a:solidFill>
                  <a:srgbClr val="262626"/>
                </a:solidFill>
                <a:latin typeface="Times New Roman"/>
              </a:rPr>
              <a:t>going  to link them into the main content.</a:t>
            </a:r>
            <a:endParaRPr b="0" lang="en-US" sz="1600" spc="-1" strike="noStrike">
              <a:solidFill>
                <a:srgbClr val="262626"/>
              </a:solidFill>
              <a:latin typeface="Gill Sans MT"/>
            </a:endParaRPr>
          </a:p>
          <a:p>
            <a:pPr marL="228600" indent="-228600">
              <a:lnSpc>
                <a:spcPct val="100000"/>
              </a:lnSpc>
              <a:spcBef>
                <a:spcPts val="1001"/>
              </a:spcBef>
              <a:buClr>
                <a:srgbClr val="9bafb5"/>
              </a:buClr>
              <a:buFont typeface="Arial"/>
              <a:buChar char="•"/>
              <a:tabLst>
                <a:tab algn="l" pos="0"/>
              </a:tabLst>
            </a:pPr>
            <a:r>
              <a:rPr b="1" lang="en-US" sz="1800" spc="-1" strike="noStrike">
                <a:solidFill>
                  <a:srgbClr val="262626"/>
                </a:solidFill>
                <a:latin typeface="LiberationSerif-Bold"/>
              </a:rPr>
              <a:t>What will you put on your home page?</a:t>
            </a:r>
            <a:endParaRPr b="0" lang="en-US" sz="1800" spc="-1" strike="noStrike">
              <a:solidFill>
                <a:srgbClr val="262626"/>
              </a:solidFill>
              <a:latin typeface="Gill Sans MT"/>
            </a:endParaRPr>
          </a:p>
          <a:p>
            <a:pPr>
              <a:lnSpc>
                <a:spcPct val="100000"/>
              </a:lnSpc>
              <a:spcBef>
                <a:spcPts val="1001"/>
              </a:spcBef>
              <a:buNone/>
              <a:tabLst>
                <a:tab algn="l" pos="0"/>
              </a:tabLst>
            </a:pPr>
            <a:r>
              <a:rPr b="0" lang="en-US" sz="1600" spc="-1" strike="noStrike">
                <a:solidFill>
                  <a:srgbClr val="262626"/>
                </a:solidFill>
                <a:latin typeface="Times New Roman"/>
              </a:rPr>
              <a:t>   </a:t>
            </a:r>
            <a:r>
              <a:rPr b="0" lang="en-US" sz="1400" spc="-1" strike="noStrike">
                <a:solidFill>
                  <a:srgbClr val="262626"/>
                </a:solidFill>
                <a:latin typeface="Times New Roman"/>
              </a:rPr>
              <a:t>Home page is the starting point for the rest of the information in your website, consider </a:t>
            </a:r>
            <a:endParaRPr b="0" lang="en-US" sz="1400" spc="-1" strike="noStrike">
              <a:solidFill>
                <a:srgbClr val="262626"/>
              </a:solidFill>
              <a:latin typeface="Gill Sans MT"/>
            </a:endParaRPr>
          </a:p>
          <a:p>
            <a:pPr>
              <a:lnSpc>
                <a:spcPct val="100000"/>
              </a:lnSpc>
              <a:spcBef>
                <a:spcPts val="1001"/>
              </a:spcBef>
              <a:buNone/>
              <a:tabLst>
                <a:tab algn="l" pos="0"/>
              </a:tabLst>
            </a:pPr>
            <a:r>
              <a:rPr b="0" lang="en-US" sz="1400" spc="-1" strike="noStrike">
                <a:solidFill>
                  <a:srgbClr val="262626"/>
                </a:solidFill>
                <a:latin typeface="Times New Roman"/>
              </a:rPr>
              <a:t>    </a:t>
            </a:r>
            <a:r>
              <a:rPr b="0" lang="en-US" sz="1400" spc="-1" strike="noStrike">
                <a:solidFill>
                  <a:srgbClr val="262626"/>
                </a:solidFill>
                <a:latin typeface="Times New Roman"/>
              </a:rPr>
              <a:t>what sort of information you’re going to put on the home page. A blog? A general summary of what’s</a:t>
            </a:r>
            <a:endParaRPr b="0" lang="en-US" sz="1400" spc="-1" strike="noStrike">
              <a:solidFill>
                <a:srgbClr val="262626"/>
              </a:solidFill>
              <a:latin typeface="Gill Sans MT"/>
            </a:endParaRPr>
          </a:p>
          <a:p>
            <a:pPr>
              <a:lnSpc>
                <a:spcPct val="100000"/>
              </a:lnSpc>
              <a:spcBef>
                <a:spcPts val="1001"/>
              </a:spcBef>
              <a:buNone/>
              <a:tabLst>
                <a:tab algn="l" pos="0"/>
              </a:tabLst>
            </a:pPr>
            <a:r>
              <a:rPr b="0" lang="en-US" sz="1400" spc="-1" strike="noStrike">
                <a:solidFill>
                  <a:srgbClr val="262626"/>
                </a:solidFill>
                <a:latin typeface="Times New Roman"/>
              </a:rPr>
              <a:t>    </a:t>
            </a:r>
            <a:r>
              <a:rPr b="0" lang="en-US" sz="1400" spc="-1" strike="noStrike">
                <a:solidFill>
                  <a:srgbClr val="262626"/>
                </a:solidFill>
                <a:latin typeface="Times New Roman"/>
              </a:rPr>
              <a:t>to come? A list of links to other topics?</a:t>
            </a:r>
            <a:endParaRPr b="0" lang="en-US" sz="1400" spc="-1" strike="noStrike">
              <a:solidFill>
                <a:srgbClr val="262626"/>
              </a:solidFill>
              <a:latin typeface="Gill Sans MT"/>
            </a:endParaRPr>
          </a:p>
          <a:p>
            <a:pPr marL="228600" indent="-228600">
              <a:lnSpc>
                <a:spcPct val="100000"/>
              </a:lnSpc>
              <a:spcBef>
                <a:spcPts val="1001"/>
              </a:spcBef>
              <a:buClr>
                <a:srgbClr val="9bafb5"/>
              </a:buClr>
              <a:buFont typeface="Arial"/>
              <a:buChar char="•"/>
              <a:tabLst>
                <a:tab algn="l" pos="0"/>
              </a:tabLst>
            </a:pPr>
            <a:r>
              <a:rPr b="1" lang="en-IN" sz="1800" spc="-1" strike="noStrike">
                <a:solidFill>
                  <a:srgbClr val="262626"/>
                </a:solidFill>
                <a:latin typeface="LiberationSerif-Bold"/>
              </a:rPr>
              <a:t>What are your goals?</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tabLst>
                <a:tab algn="l" pos="0"/>
              </a:tabLst>
            </a:pPr>
            <a:r>
              <a:rPr b="0" lang="en-IN" sz="1800" spc="-1" strike="noStrike">
                <a:solidFill>
                  <a:srgbClr val="262626"/>
                </a:solidFill>
                <a:latin typeface="Times New Roman"/>
              </a:rPr>
              <a:t>Make </a:t>
            </a:r>
            <a:r>
              <a:rPr b="0" lang="en-US" sz="1800" spc="-1" strike="noStrike">
                <a:solidFill>
                  <a:srgbClr val="262626"/>
                </a:solidFill>
                <a:latin typeface="Times New Roman"/>
              </a:rPr>
              <a:t>sure that you aren’t obscuring your goals with extra information or content.</a:t>
            </a:r>
            <a:endParaRPr b="0" lang="en-US" sz="1800" spc="-1" strike="noStrike">
              <a:solidFill>
                <a:srgbClr val="262626"/>
              </a:solidFill>
              <a:latin typeface="Gill Sans MT"/>
            </a:endParaRPr>
          </a:p>
          <a:p>
            <a:pPr>
              <a:lnSpc>
                <a:spcPct val="100000"/>
              </a:lnSpc>
              <a:spcBef>
                <a:spcPts val="1001"/>
              </a:spcBef>
              <a:buNone/>
              <a:tabLst>
                <a:tab algn="l" pos="0"/>
              </a:tabLst>
            </a:pPr>
            <a:endParaRPr b="0" lang="en-US" sz="1800" spc="-1" strike="noStrike">
              <a:solidFill>
                <a:srgbClr val="262626"/>
              </a:solidFill>
              <a:latin typeface="Gill Sans M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2231280" y="439560"/>
            <a:ext cx="7729200" cy="601200"/>
          </a:xfrm>
          <a:prstGeom prst="rect">
            <a:avLst/>
          </a:prstGeom>
          <a:solidFill>
            <a:srgbClr val="ffffff"/>
          </a:solidFill>
          <a:ln cap="sq" w="31680">
            <a:solidFill>
              <a:srgbClr val="404040"/>
            </a:solidFill>
            <a:miter/>
          </a:ln>
        </p:spPr>
        <p:txBody>
          <a:bodyPr lIns="182880" rIns="182880" tIns="182880" bIns="182880" anchor="ctr">
            <a:normAutofit fontScale="61000"/>
          </a:bodyPr>
          <a:p>
            <a:pPr algn="ctr">
              <a:lnSpc>
                <a:spcPct val="90000"/>
              </a:lnSpc>
              <a:buNone/>
            </a:pPr>
            <a:r>
              <a:rPr b="0" lang="en-IN" sz="2800" spc="199" strike="noStrike" cap="all">
                <a:solidFill>
                  <a:srgbClr val="262626"/>
                </a:solidFill>
                <a:latin typeface="Gill Sans MT"/>
              </a:rPr>
              <a:t>Web hosting</a:t>
            </a:r>
            <a:endParaRPr b="0" lang="en-US" sz="2800" spc="-1" strike="noStrike">
              <a:solidFill>
                <a:srgbClr val="000000"/>
              </a:solidFill>
              <a:latin typeface="Gill Sans MT"/>
            </a:endParaRPr>
          </a:p>
        </p:txBody>
      </p:sp>
      <p:sp>
        <p:nvSpPr>
          <p:cNvPr id="114" name="PlaceHolder 2"/>
          <p:cNvSpPr>
            <a:spLocks noGrp="1"/>
          </p:cNvSpPr>
          <p:nvPr>
            <p:ph/>
          </p:nvPr>
        </p:nvSpPr>
        <p:spPr>
          <a:xfrm>
            <a:off x="2231280" y="1430280"/>
            <a:ext cx="7729200" cy="4200480"/>
          </a:xfrm>
          <a:prstGeom prst="rect">
            <a:avLst/>
          </a:prstGeom>
          <a:noFill/>
          <a:ln w="0">
            <a:noFill/>
          </a:ln>
        </p:spPr>
        <p:txBody>
          <a:bodyPr anchor="t">
            <a:normAutofit fontScale="74000"/>
          </a:bodyPr>
          <a:p>
            <a:pPr marL="228600" indent="-228600">
              <a:lnSpc>
                <a:spcPct val="150000"/>
              </a:lnSpc>
              <a:spcBef>
                <a:spcPts val="1001"/>
              </a:spcBef>
              <a:buClr>
                <a:srgbClr val="9bafb5"/>
              </a:buClr>
              <a:buFont typeface="Arial"/>
              <a:buChar char="•"/>
            </a:pPr>
            <a:r>
              <a:rPr b="0" lang="en-US" sz="1800" spc="-1" strike="noStrike">
                <a:solidFill>
                  <a:srgbClr val="262626"/>
                </a:solidFill>
                <a:latin typeface="proxima-nova"/>
              </a:rPr>
              <a:t>Web hosting is a service companies provide that allows you to make your website visible and accessible. Rather than hosting your website on your own network server, you rent space on a provider’s — this ensures maximum speed, reliability and security for your website.</a:t>
            </a:r>
            <a:endParaRPr b="0" lang="en-US" sz="1800" spc="-1" strike="noStrike">
              <a:solidFill>
                <a:srgbClr val="262626"/>
              </a:solidFill>
              <a:latin typeface="Gill Sans MT"/>
            </a:endParaRPr>
          </a:p>
          <a:p>
            <a:pPr>
              <a:lnSpc>
                <a:spcPct val="150000"/>
              </a:lnSpc>
              <a:spcBef>
                <a:spcPts val="1001"/>
              </a:spcBef>
              <a:buNone/>
              <a:tabLst>
                <a:tab algn="l" pos="0"/>
              </a:tabLst>
            </a:pPr>
            <a:r>
              <a:rPr b="1" lang="en-IN" sz="1800" spc="-1" strike="noStrike">
                <a:solidFill>
                  <a:srgbClr val="262626"/>
                </a:solidFill>
                <a:latin typeface="LiberationSerif-Bold"/>
              </a:rPr>
              <a:t>Using a Content-Management Application</a:t>
            </a:r>
            <a:endParaRPr b="0" lang="en-US" sz="1800" spc="-1" strike="noStrike">
              <a:solidFill>
                <a:srgbClr val="262626"/>
              </a:solidFill>
              <a:latin typeface="Gill Sans MT"/>
            </a:endParaRPr>
          </a:p>
          <a:p>
            <a:pPr>
              <a:lnSpc>
                <a:spcPct val="160000"/>
              </a:lnSpc>
              <a:spcBef>
                <a:spcPts val="1001"/>
              </a:spcBef>
              <a:buNone/>
              <a:tabLst>
                <a:tab algn="l" pos="0"/>
              </a:tabLst>
            </a:pPr>
            <a:r>
              <a:rPr b="0" lang="en-US" sz="1800" spc="-1" strike="noStrike">
                <a:solidFill>
                  <a:srgbClr val="000000"/>
                </a:solidFill>
                <a:latin typeface="Times New Roman"/>
              </a:rPr>
              <a:t>if you want to publish a blog, you can use sites like TypePad (</a:t>
            </a:r>
            <a:r>
              <a:rPr b="0" lang="en-US" sz="1800" spc="-1" strike="noStrike">
                <a:solidFill>
                  <a:srgbClr val="0000ef"/>
                </a:solidFill>
                <a:latin typeface="Times New Roman"/>
              </a:rPr>
              <a:t>http://typepad.com/</a:t>
            </a:r>
            <a:r>
              <a:rPr b="0" lang="en-US" sz="1800" spc="-1" strike="noStrike">
                <a:solidFill>
                  <a:srgbClr val="000000"/>
                </a:solidFill>
                <a:latin typeface="Times New Roman"/>
              </a:rPr>
              <a:t>), Blogger (</a:t>
            </a:r>
            <a:r>
              <a:rPr b="0" lang="en-US" sz="1800" spc="-1" strike="noStrike">
                <a:solidFill>
                  <a:srgbClr val="0000ef"/>
                </a:solidFill>
                <a:latin typeface="Times New Roman"/>
              </a:rPr>
              <a:t>http://blogger.com</a:t>
            </a:r>
            <a:r>
              <a:rPr b="0" lang="en-US" sz="1800" spc="-1" strike="noStrike">
                <a:solidFill>
                  <a:srgbClr val="000000"/>
                </a:solidFill>
                <a:latin typeface="Times New Roman"/>
              </a:rPr>
              <a:t>), WordPress (</a:t>
            </a:r>
            <a:r>
              <a:rPr b="0" lang="en-US" sz="1800" spc="-1" strike="noStrike">
                <a:solidFill>
                  <a:srgbClr val="0000ef"/>
                </a:solidFill>
                <a:latin typeface="Times New Roman"/>
              </a:rPr>
              <a:t>http://wordpress.com/</a:t>
            </a:r>
            <a:r>
              <a:rPr b="0" lang="en-US" sz="1800" spc="-1" strike="noStrike">
                <a:solidFill>
                  <a:srgbClr val="000000"/>
                </a:solidFill>
                <a:latin typeface="Times New Roman"/>
              </a:rPr>
              <a:t>), or</a:t>
            </a:r>
            <a:endParaRPr b="0" lang="en-US" sz="1800" spc="-1" strike="noStrike">
              <a:solidFill>
                <a:srgbClr val="262626"/>
              </a:solidFill>
              <a:latin typeface="Gill Sans MT"/>
            </a:endParaRPr>
          </a:p>
          <a:p>
            <a:pPr>
              <a:lnSpc>
                <a:spcPct val="160000"/>
              </a:lnSpc>
              <a:spcBef>
                <a:spcPts val="1001"/>
              </a:spcBef>
              <a:buNone/>
              <a:tabLst>
                <a:tab algn="l" pos="0"/>
              </a:tabLst>
            </a:pPr>
            <a:r>
              <a:rPr b="0" lang="en-US" sz="1800" spc="-1" strike="noStrike">
                <a:solidFill>
                  <a:srgbClr val="000000"/>
                </a:solidFill>
                <a:latin typeface="Times New Roman"/>
              </a:rPr>
              <a:t>Tumblr (</a:t>
            </a:r>
            <a:r>
              <a:rPr b="0" lang="en-US" sz="1800" spc="-1" strike="noStrike">
                <a:solidFill>
                  <a:srgbClr val="0000ef"/>
                </a:solidFill>
                <a:latin typeface="Times New Roman"/>
              </a:rPr>
              <a:t>http://tumblr.com</a:t>
            </a:r>
            <a:r>
              <a:rPr b="0" lang="en-US" sz="1800" spc="-1" strike="noStrike">
                <a:solidFill>
                  <a:srgbClr val="000000"/>
                </a:solidFill>
                <a:latin typeface="Times New Roman"/>
              </a:rPr>
              <a:t>), among many others. The </a:t>
            </a:r>
            <a:r>
              <a:rPr b="0" lang="en-US" sz="1800" spc="-1" strike="noStrike">
                <a:solidFill>
                  <a:srgbClr val="00b0f0"/>
                </a:solidFill>
                <a:latin typeface="Times New Roman"/>
              </a:rPr>
              <a:t>advantage of these applications </a:t>
            </a:r>
            <a:r>
              <a:rPr b="0" lang="en-US" sz="1800" spc="-1" strike="noStrike">
                <a:solidFill>
                  <a:srgbClr val="000000"/>
                </a:solidFill>
                <a:latin typeface="Times New Roman"/>
              </a:rPr>
              <a:t>is</a:t>
            </a:r>
            <a:endParaRPr b="0" lang="en-US" sz="1800" spc="-1" strike="noStrike">
              <a:solidFill>
                <a:srgbClr val="262626"/>
              </a:solidFill>
              <a:latin typeface="Gill Sans MT"/>
            </a:endParaRPr>
          </a:p>
          <a:p>
            <a:pPr>
              <a:lnSpc>
                <a:spcPct val="160000"/>
              </a:lnSpc>
              <a:spcBef>
                <a:spcPts val="1001"/>
              </a:spcBef>
              <a:buNone/>
              <a:tabLst>
                <a:tab algn="l" pos="0"/>
              </a:tabLst>
            </a:pPr>
            <a:r>
              <a:rPr b="0" lang="en-US" sz="1800" spc="-1" strike="noStrike">
                <a:solidFill>
                  <a:srgbClr val="000000"/>
                </a:solidFill>
                <a:latin typeface="Times New Roman"/>
              </a:rPr>
              <a:t>that it’s </a:t>
            </a:r>
            <a:r>
              <a:rPr b="0" lang="en-US" sz="1800" spc="-1" strike="noStrike">
                <a:solidFill>
                  <a:srgbClr val="00b0f0"/>
                </a:solidFill>
                <a:latin typeface="Times New Roman"/>
              </a:rPr>
              <a:t>easy to set up a site, pick a theme</a:t>
            </a:r>
            <a:r>
              <a:rPr b="0" lang="en-US" sz="1800" spc="-1" strike="noStrike">
                <a:solidFill>
                  <a:srgbClr val="000000"/>
                </a:solidFill>
                <a:latin typeface="Times New Roman"/>
              </a:rPr>
              <a:t>, and start publishing content on the Web through</a:t>
            </a:r>
            <a:endParaRPr b="0" lang="en-US" sz="1800" spc="-1" strike="noStrike">
              <a:solidFill>
                <a:srgbClr val="262626"/>
              </a:solidFill>
              <a:latin typeface="Gill Sans MT"/>
            </a:endParaRPr>
          </a:p>
          <a:p>
            <a:pPr>
              <a:lnSpc>
                <a:spcPct val="160000"/>
              </a:lnSpc>
              <a:spcBef>
                <a:spcPts val="1001"/>
              </a:spcBef>
              <a:buNone/>
              <a:tabLst>
                <a:tab algn="l" pos="0"/>
              </a:tabLst>
            </a:pPr>
            <a:r>
              <a:rPr b="0" lang="en-US" sz="1800" spc="-1" strike="noStrike">
                <a:solidFill>
                  <a:srgbClr val="000000"/>
                </a:solidFill>
                <a:latin typeface="Times New Roman"/>
              </a:rPr>
              <a:t>a web interface. There’s </a:t>
            </a:r>
            <a:r>
              <a:rPr b="0" lang="en-US" sz="1800" spc="-1" strike="noStrike">
                <a:solidFill>
                  <a:srgbClr val="00b0f0"/>
                </a:solidFill>
                <a:latin typeface="Times New Roman"/>
              </a:rPr>
              <a:t>no need to build the web pages by hand</a:t>
            </a:r>
            <a:r>
              <a:rPr b="0" lang="en-US" sz="1800" spc="-1" strike="noStrike">
                <a:solidFill>
                  <a:srgbClr val="000000"/>
                </a:solidFill>
                <a:latin typeface="Times New Roman"/>
              </a:rPr>
              <a:t>, set up a hosting account,</a:t>
            </a:r>
            <a:endParaRPr b="0" lang="en-US" sz="1800" spc="-1" strike="noStrike">
              <a:solidFill>
                <a:srgbClr val="262626"/>
              </a:solidFill>
              <a:latin typeface="Gill Sans MT"/>
            </a:endParaRPr>
          </a:p>
          <a:p>
            <a:pPr>
              <a:lnSpc>
                <a:spcPct val="160000"/>
              </a:lnSpc>
              <a:spcBef>
                <a:spcPts val="1001"/>
              </a:spcBef>
              <a:buNone/>
              <a:tabLst>
                <a:tab algn="l" pos="0"/>
              </a:tabLst>
            </a:pPr>
            <a:r>
              <a:rPr b="0" lang="en-US" sz="1800" spc="-1" strike="noStrike">
                <a:solidFill>
                  <a:srgbClr val="000000"/>
                </a:solidFill>
                <a:latin typeface="Times New Roman"/>
              </a:rPr>
              <a:t>or even deal with editing files by hand.</a:t>
            </a:r>
            <a:endParaRPr b="0" lang="en-US" sz="1800" spc="-1" strike="noStrike">
              <a:solidFill>
                <a:srgbClr val="262626"/>
              </a:solidFill>
              <a:latin typeface="Gill Sans M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2231280" y="217800"/>
            <a:ext cx="7729200" cy="424440"/>
          </a:xfrm>
          <a:prstGeom prst="rect">
            <a:avLst/>
          </a:prstGeom>
          <a:solidFill>
            <a:srgbClr val="ffffff"/>
          </a:solidFill>
          <a:ln cap="sq" w="31680">
            <a:solidFill>
              <a:srgbClr val="404040"/>
            </a:solidFill>
            <a:miter/>
          </a:ln>
        </p:spPr>
        <p:txBody>
          <a:bodyPr lIns="182880" rIns="182880" tIns="182880" bIns="182880" anchor="ctr">
            <a:normAutofit fontScale="15000"/>
          </a:bodyPr>
          <a:p>
            <a:pPr algn="ctr">
              <a:lnSpc>
                <a:spcPct val="90000"/>
              </a:lnSpc>
              <a:buNone/>
            </a:pPr>
            <a:r>
              <a:rPr b="0" lang="en-IN" sz="2800" spc="199" strike="noStrike" cap="all">
                <a:solidFill>
                  <a:srgbClr val="262626"/>
                </a:solidFill>
                <a:latin typeface="Gill Sans MT"/>
              </a:rPr>
              <a:t>Steps in web hosting</a:t>
            </a:r>
            <a:endParaRPr b="0" lang="en-US" sz="2800" spc="-1" strike="noStrike">
              <a:solidFill>
                <a:srgbClr val="000000"/>
              </a:solidFill>
              <a:latin typeface="Gill Sans MT"/>
            </a:endParaRPr>
          </a:p>
        </p:txBody>
      </p:sp>
      <p:sp>
        <p:nvSpPr>
          <p:cNvPr id="116" name="PlaceHolder 2"/>
          <p:cNvSpPr>
            <a:spLocks noGrp="1"/>
          </p:cNvSpPr>
          <p:nvPr>
            <p:ph/>
          </p:nvPr>
        </p:nvSpPr>
        <p:spPr>
          <a:xfrm>
            <a:off x="2231280" y="780840"/>
            <a:ext cx="7729200" cy="5782680"/>
          </a:xfrm>
          <a:prstGeom prst="rect">
            <a:avLst/>
          </a:prstGeom>
          <a:noFill/>
          <a:ln w="0">
            <a:noFill/>
          </a:ln>
        </p:spPr>
        <p:txBody>
          <a:bodyPr anchor="t">
            <a:normAutofit fontScale="25000"/>
          </a:bodyPr>
          <a:p>
            <a:pPr>
              <a:lnSpc>
                <a:spcPct val="100000"/>
              </a:lnSpc>
              <a:spcBef>
                <a:spcPts val="1001"/>
              </a:spcBef>
              <a:buNone/>
              <a:tabLst>
                <a:tab algn="l" pos="0"/>
              </a:tabLst>
            </a:pPr>
            <a:r>
              <a:rPr b="0" lang="en-US" sz="6400" spc="-1" strike="noStrike">
                <a:solidFill>
                  <a:srgbClr val="000000"/>
                </a:solidFill>
                <a:latin typeface="Times New Roman"/>
              </a:rPr>
              <a:t>1.Register a domain name. If you want your website to appear at a URL</a:t>
            </a:r>
            <a:endParaRPr b="0" lang="en-US" sz="6400" spc="-1" strike="noStrike">
              <a:solidFill>
                <a:srgbClr val="262626"/>
              </a:solidFill>
              <a:latin typeface="Gill Sans MT"/>
            </a:endParaRPr>
          </a:p>
          <a:p>
            <a:pPr>
              <a:lnSpc>
                <a:spcPct val="100000"/>
              </a:lnSpc>
              <a:spcBef>
                <a:spcPts val="1001"/>
              </a:spcBef>
              <a:buNone/>
              <a:tabLst>
                <a:tab algn="l" pos="0"/>
              </a:tabLst>
            </a:pPr>
            <a:r>
              <a:rPr b="0" lang="en-US" sz="6400" spc="-1" strike="noStrike">
                <a:solidFill>
                  <a:srgbClr val="000000"/>
                </a:solidFill>
                <a:latin typeface="Times New Roman"/>
              </a:rPr>
              <a:t>like </a:t>
            </a:r>
            <a:r>
              <a:rPr b="0" lang="en-US" sz="6400" spc="-1" strike="noStrike">
                <a:solidFill>
                  <a:srgbClr val="0000ef"/>
                </a:solidFill>
                <a:latin typeface="Times New Roman"/>
              </a:rPr>
              <a:t>mycoolsite.com </a:t>
            </a:r>
            <a:r>
              <a:rPr b="0" lang="en-US" sz="6400" spc="-1" strike="noStrike">
                <a:solidFill>
                  <a:srgbClr val="000000"/>
                </a:solidFill>
                <a:latin typeface="Times New Roman"/>
              </a:rPr>
              <a:t>or </a:t>
            </a:r>
            <a:r>
              <a:rPr b="0" lang="en-US" sz="6400" spc="-1" strike="noStrike">
                <a:solidFill>
                  <a:srgbClr val="0000ef"/>
                </a:solidFill>
                <a:latin typeface="Times New Roman"/>
              </a:rPr>
              <a:t>mycompany.com</a:t>
            </a:r>
            <a:endParaRPr b="0" lang="en-US" sz="6400" spc="-1" strike="noStrike">
              <a:solidFill>
                <a:srgbClr val="262626"/>
              </a:solidFill>
              <a:latin typeface="Gill Sans MT"/>
            </a:endParaRPr>
          </a:p>
          <a:p>
            <a:pPr>
              <a:lnSpc>
                <a:spcPct val="120000"/>
              </a:lnSpc>
              <a:spcBef>
                <a:spcPts val="1001"/>
              </a:spcBef>
              <a:buNone/>
              <a:tabLst>
                <a:tab algn="l" pos="0"/>
              </a:tabLst>
            </a:pPr>
            <a:r>
              <a:rPr b="0" lang="en-US" sz="6400" spc="-1" strike="noStrike">
                <a:solidFill>
                  <a:srgbClr val="000000"/>
                </a:solidFill>
                <a:latin typeface="Gill Sans MT"/>
              </a:rPr>
              <a:t>2. There are a huge number of hosting companies that provide web space to people who want to launch their own websites. Companies like DreamHost (</a:t>
            </a:r>
            <a:r>
              <a:rPr b="0" lang="en-US" sz="6400" spc="-1" strike="noStrike">
                <a:solidFill>
                  <a:srgbClr val="0000ef"/>
                </a:solidFill>
                <a:latin typeface="Gill Sans MT"/>
              </a:rPr>
              <a:t>http://dreamhost.com/</a:t>
            </a:r>
            <a:r>
              <a:rPr b="0" lang="en-US" sz="6400" spc="-1" strike="noStrike">
                <a:solidFill>
                  <a:srgbClr val="000000"/>
                </a:solidFill>
                <a:latin typeface="Gill Sans MT"/>
              </a:rPr>
              <a:t>) and </a:t>
            </a:r>
            <a:r>
              <a:rPr b="0" lang="en-US" sz="6400" spc="-1" strike="noStrike">
                <a:solidFill>
                  <a:srgbClr val="0000ef"/>
                </a:solidFill>
                <a:latin typeface="Gill Sans MT"/>
              </a:rPr>
              <a:t>Pair.com</a:t>
            </a:r>
            <a:r>
              <a:rPr b="0" lang="en-IN" sz="6400" spc="-1" strike="noStrike">
                <a:solidFill>
                  <a:srgbClr val="000000"/>
                </a:solidFill>
                <a:latin typeface="Gill Sans MT"/>
              </a:rPr>
              <a:t>(</a:t>
            </a:r>
            <a:r>
              <a:rPr b="0" lang="en-IN" sz="6400" spc="-1" strike="noStrike">
                <a:solidFill>
                  <a:srgbClr val="0000ef"/>
                </a:solidFill>
                <a:latin typeface="Gill Sans MT"/>
              </a:rPr>
              <a:t>http://pair.com/</a:t>
            </a:r>
            <a:r>
              <a:rPr b="0" lang="en-IN" sz="6400" spc="-1" strike="noStrike">
                <a:solidFill>
                  <a:srgbClr val="000000"/>
                </a:solidFill>
                <a:latin typeface="Gill Sans MT"/>
              </a:rPr>
              <a:t>)</a:t>
            </a:r>
            <a:r>
              <a:rPr b="0" lang="en-US" sz="6400" spc="-1" strike="noStrike">
                <a:solidFill>
                  <a:srgbClr val="000000"/>
                </a:solidFill>
                <a:latin typeface="Times New Roman"/>
              </a:rPr>
              <a:t>and sign up for an account. If you’re going to be putting your pages on an internal or external server belonging to your employer or your school, you won’t need your own hosting. But if you’re creating a new website that will be available on the Internet, you’ll need some sort of hosting arrangement.</a:t>
            </a:r>
            <a:endParaRPr b="0" lang="en-US" sz="6400" spc="-1" strike="noStrike">
              <a:solidFill>
                <a:srgbClr val="262626"/>
              </a:solidFill>
              <a:latin typeface="Gill Sans MT"/>
            </a:endParaRPr>
          </a:p>
          <a:p>
            <a:pPr>
              <a:lnSpc>
                <a:spcPct val="120000"/>
              </a:lnSpc>
              <a:spcBef>
                <a:spcPts val="1001"/>
              </a:spcBef>
              <a:buNone/>
              <a:tabLst>
                <a:tab algn="l" pos="0"/>
              </a:tabLst>
            </a:pPr>
            <a:endParaRPr b="0" lang="en-US" sz="6400" spc="-1" strike="noStrike">
              <a:solidFill>
                <a:srgbClr val="262626"/>
              </a:solidFill>
              <a:latin typeface="Gill Sans MT"/>
            </a:endParaRPr>
          </a:p>
          <a:p>
            <a:pPr>
              <a:lnSpc>
                <a:spcPct val="100000"/>
              </a:lnSpc>
              <a:spcBef>
                <a:spcPts val="1001"/>
              </a:spcBef>
              <a:buNone/>
              <a:tabLst>
                <a:tab algn="l" pos="0"/>
              </a:tabLst>
            </a:pPr>
            <a:r>
              <a:rPr b="0" lang="en-US" sz="6400" spc="-1" strike="noStrike">
                <a:solidFill>
                  <a:srgbClr val="000000"/>
                </a:solidFill>
                <a:latin typeface="Times New Roman"/>
              </a:rPr>
              <a:t>3.Associate your domain name with your new website, if you have registered one.</a:t>
            </a:r>
            <a:endParaRPr b="0" lang="en-US" sz="6400" spc="-1" strike="noStrike">
              <a:solidFill>
                <a:srgbClr val="262626"/>
              </a:solidFill>
              <a:latin typeface="Gill Sans MT"/>
            </a:endParaRPr>
          </a:p>
          <a:p>
            <a:pPr>
              <a:lnSpc>
                <a:spcPct val="100000"/>
              </a:lnSpc>
              <a:spcBef>
                <a:spcPts val="1001"/>
              </a:spcBef>
              <a:buNone/>
              <a:tabLst>
                <a:tab algn="l" pos="0"/>
              </a:tabLst>
            </a:pPr>
            <a:r>
              <a:rPr b="0" lang="en-US" sz="6400" spc="-1" strike="noStrike">
                <a:solidFill>
                  <a:srgbClr val="000000"/>
                </a:solidFill>
                <a:latin typeface="Times New Roman"/>
              </a:rPr>
              <a:t>Your domain registrar and hosting company should provide instructions for setting it</a:t>
            </a:r>
            <a:endParaRPr b="0" lang="en-US" sz="6400" spc="-1" strike="noStrike">
              <a:solidFill>
                <a:srgbClr val="262626"/>
              </a:solidFill>
              <a:latin typeface="Gill Sans MT"/>
            </a:endParaRPr>
          </a:p>
          <a:p>
            <a:pPr>
              <a:lnSpc>
                <a:spcPct val="100000"/>
              </a:lnSpc>
              <a:spcBef>
                <a:spcPts val="1001"/>
              </a:spcBef>
              <a:buNone/>
              <a:tabLst>
                <a:tab algn="l" pos="0"/>
              </a:tabLst>
            </a:pPr>
            <a:r>
              <a:rPr b="0" lang="en-US" sz="6400" spc="-1" strike="noStrike">
                <a:solidFill>
                  <a:srgbClr val="000000"/>
                </a:solidFill>
                <a:latin typeface="Times New Roman"/>
              </a:rPr>
              <a:t>up so that your domain name points to your hosting account. That way when users</a:t>
            </a:r>
            <a:endParaRPr b="0" lang="en-US" sz="6400" spc="-1" strike="noStrike">
              <a:solidFill>
                <a:srgbClr val="262626"/>
              </a:solidFill>
              <a:latin typeface="Gill Sans MT"/>
            </a:endParaRPr>
          </a:p>
          <a:p>
            <a:pPr>
              <a:lnSpc>
                <a:spcPct val="100000"/>
              </a:lnSpc>
              <a:spcBef>
                <a:spcPts val="1001"/>
              </a:spcBef>
              <a:buNone/>
              <a:tabLst>
                <a:tab algn="l" pos="0"/>
              </a:tabLst>
            </a:pPr>
            <a:r>
              <a:rPr b="0" lang="en-US" sz="6400" spc="-1" strike="noStrike">
                <a:solidFill>
                  <a:srgbClr val="000000"/>
                </a:solidFill>
                <a:latin typeface="Times New Roman"/>
              </a:rPr>
              <a:t>enter your domain name in a URL, they’ll get the content that you upload to your</a:t>
            </a:r>
            <a:endParaRPr b="0" lang="en-US" sz="6400" spc="-1" strike="noStrike">
              <a:solidFill>
                <a:srgbClr val="262626"/>
              </a:solidFill>
              <a:latin typeface="Gill Sans MT"/>
            </a:endParaRPr>
          </a:p>
          <a:p>
            <a:pPr>
              <a:lnSpc>
                <a:spcPct val="100000"/>
              </a:lnSpc>
              <a:spcBef>
                <a:spcPts val="1001"/>
              </a:spcBef>
              <a:buNone/>
              <a:tabLst>
                <a:tab algn="l" pos="0"/>
              </a:tabLst>
            </a:pPr>
            <a:r>
              <a:rPr b="0" lang="en-IN" sz="6400" spc="-1" strike="noStrike">
                <a:solidFill>
                  <a:srgbClr val="000000"/>
                </a:solidFill>
                <a:latin typeface="Times New Roman"/>
              </a:rPr>
              <a:t>server.</a:t>
            </a:r>
            <a:endParaRPr b="0" lang="en-US" sz="6400" spc="-1" strike="noStrike">
              <a:solidFill>
                <a:srgbClr val="262626"/>
              </a:solidFill>
              <a:latin typeface="Gill Sans MT"/>
            </a:endParaRPr>
          </a:p>
          <a:p>
            <a:pPr>
              <a:lnSpc>
                <a:spcPct val="100000"/>
              </a:lnSpc>
              <a:spcBef>
                <a:spcPts val="1001"/>
              </a:spcBef>
              <a:buNone/>
              <a:tabLst>
                <a:tab algn="l" pos="0"/>
              </a:tabLst>
            </a:pPr>
            <a:r>
              <a:rPr b="0" lang="en-IN" sz="6400" spc="-1" strike="noStrike">
                <a:solidFill>
                  <a:srgbClr val="000000"/>
                </a:solidFill>
                <a:latin typeface="Times New Roman"/>
              </a:rPr>
              <a:t>4.</a:t>
            </a:r>
            <a:r>
              <a:rPr b="0" lang="en-US" sz="6400" spc="-1" strike="noStrike">
                <a:solidFill>
                  <a:srgbClr val="000000"/>
                </a:solidFill>
                <a:latin typeface="Times New Roman"/>
              </a:rPr>
              <a:t>Start uploading your content. Once your web hosting is set up, you can use</a:t>
            </a:r>
            <a:endParaRPr b="0" lang="en-US" sz="6400" spc="-1" strike="noStrike">
              <a:solidFill>
                <a:srgbClr val="262626"/>
              </a:solidFill>
              <a:latin typeface="Gill Sans MT"/>
            </a:endParaRPr>
          </a:p>
          <a:p>
            <a:pPr>
              <a:lnSpc>
                <a:spcPct val="100000"/>
              </a:lnSpc>
              <a:spcBef>
                <a:spcPts val="1001"/>
              </a:spcBef>
              <a:buNone/>
              <a:tabLst>
                <a:tab algn="l" pos="0"/>
              </a:tabLst>
            </a:pPr>
            <a:r>
              <a:rPr b="0" lang="en-US" sz="6400" spc="-1" strike="noStrike">
                <a:solidFill>
                  <a:srgbClr val="000000"/>
                </a:solidFill>
                <a:latin typeface="Times New Roman"/>
              </a:rPr>
              <a:t>whatever tool you prefer to start uploading web content to the server. Many hosts</a:t>
            </a:r>
            <a:endParaRPr b="0" lang="en-US" sz="6400" spc="-1" strike="noStrike">
              <a:solidFill>
                <a:srgbClr val="262626"/>
              </a:solidFill>
              <a:latin typeface="Gill Sans MT"/>
            </a:endParaRPr>
          </a:p>
          <a:p>
            <a:pPr>
              <a:lnSpc>
                <a:spcPct val="100000"/>
              </a:lnSpc>
              <a:spcBef>
                <a:spcPts val="1001"/>
              </a:spcBef>
              <a:buNone/>
              <a:tabLst>
                <a:tab algn="l" pos="0"/>
              </a:tabLst>
            </a:pPr>
            <a:r>
              <a:rPr b="0" lang="en-US" sz="6400" spc="-1" strike="noStrike">
                <a:solidFill>
                  <a:srgbClr val="000000"/>
                </a:solidFill>
                <a:latin typeface="Times New Roman"/>
              </a:rPr>
              <a:t>provide a web interface that will allow you to upload content, but most hosts will</a:t>
            </a:r>
            <a:endParaRPr b="0" lang="en-US" sz="6400" spc="-1" strike="noStrike">
              <a:solidFill>
                <a:srgbClr val="262626"/>
              </a:solidFill>
              <a:latin typeface="Gill Sans MT"/>
            </a:endParaRPr>
          </a:p>
          <a:p>
            <a:pPr>
              <a:lnSpc>
                <a:spcPct val="100000"/>
              </a:lnSpc>
              <a:spcBef>
                <a:spcPts val="1001"/>
              </a:spcBef>
              <a:buNone/>
              <a:tabLst>
                <a:tab algn="l" pos="0"/>
              </a:tabLst>
            </a:pPr>
            <a:r>
              <a:rPr b="0" lang="en-US" sz="6400" spc="-1" strike="noStrike">
                <a:solidFill>
                  <a:srgbClr val="000000"/>
                </a:solidFill>
                <a:latin typeface="Times New Roman"/>
              </a:rPr>
              <a:t>also let you use a file transfer tool that supports </a:t>
            </a:r>
            <a:r>
              <a:rPr b="0" i="1" lang="en-US" sz="6400" spc="-1" strike="noStrike">
                <a:solidFill>
                  <a:srgbClr val="000000"/>
                </a:solidFill>
                <a:latin typeface="LiberationSerif-Italic"/>
              </a:rPr>
              <a:t>File Transfer Protocol </a:t>
            </a:r>
            <a:r>
              <a:rPr b="0" lang="en-US" sz="6400" spc="-1" strike="noStrike">
                <a:solidFill>
                  <a:srgbClr val="000000"/>
                </a:solidFill>
                <a:latin typeface="Times New Roman"/>
              </a:rPr>
              <a:t>(FTP), </a:t>
            </a:r>
            <a:r>
              <a:rPr b="0" i="1" lang="en-US" sz="6400" spc="-1" strike="noStrike">
                <a:solidFill>
                  <a:srgbClr val="000000"/>
                </a:solidFill>
                <a:latin typeface="LiberationSerif-Italic"/>
              </a:rPr>
              <a:t>Secure</a:t>
            </a:r>
            <a:endParaRPr b="0" lang="en-US" sz="6400" spc="-1" strike="noStrike">
              <a:solidFill>
                <a:srgbClr val="262626"/>
              </a:solidFill>
              <a:latin typeface="Gill Sans MT"/>
            </a:endParaRPr>
          </a:p>
          <a:p>
            <a:pPr>
              <a:lnSpc>
                <a:spcPct val="100000"/>
              </a:lnSpc>
              <a:spcBef>
                <a:spcPts val="1001"/>
              </a:spcBef>
              <a:buNone/>
              <a:tabLst>
                <a:tab algn="l" pos="0"/>
              </a:tabLst>
            </a:pPr>
            <a:r>
              <a:rPr b="0" i="1" lang="en-US" sz="6400" spc="-1" strike="noStrike">
                <a:solidFill>
                  <a:srgbClr val="000000"/>
                </a:solidFill>
                <a:latin typeface="LiberationSerif-Italic"/>
              </a:rPr>
              <a:t>Copy </a:t>
            </a:r>
            <a:r>
              <a:rPr b="0" lang="en-US" sz="6400" spc="-1" strike="noStrike">
                <a:solidFill>
                  <a:srgbClr val="000000"/>
                </a:solidFill>
                <a:latin typeface="Times New Roman"/>
              </a:rPr>
              <a:t>(SCP), or </a:t>
            </a:r>
            <a:r>
              <a:rPr b="0" i="1" lang="en-US" sz="6400" spc="-1" strike="noStrike">
                <a:solidFill>
                  <a:srgbClr val="000000"/>
                </a:solidFill>
                <a:latin typeface="LiberationSerif-Italic"/>
              </a:rPr>
              <a:t>Secure FTP </a:t>
            </a:r>
            <a:r>
              <a:rPr b="0" lang="en-US" sz="6400" spc="-1" strike="noStrike">
                <a:solidFill>
                  <a:srgbClr val="000000"/>
                </a:solidFill>
                <a:latin typeface="Times New Roman"/>
              </a:rPr>
              <a:t>(SFTP) to get your files to the server</a:t>
            </a:r>
            <a:r>
              <a:rPr b="0" lang="en-US" sz="5600" spc="-1" strike="noStrike">
                <a:solidFill>
                  <a:srgbClr val="000000"/>
                </a:solidFill>
                <a:latin typeface="Times New Roman"/>
              </a:rPr>
              <a:t>.</a:t>
            </a:r>
            <a:endParaRPr b="0" lang="en-US" sz="5600" spc="-1" strike="noStrike">
              <a:solidFill>
                <a:srgbClr val="262626"/>
              </a:solidFill>
              <a:latin typeface="Gill Sans MT"/>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2231280" y="267480"/>
            <a:ext cx="7729200" cy="646560"/>
          </a:xfrm>
          <a:prstGeom prst="rect">
            <a:avLst/>
          </a:prstGeom>
          <a:solidFill>
            <a:srgbClr val="ffffff"/>
          </a:solidFill>
          <a:ln cap="sq" w="31680">
            <a:solidFill>
              <a:srgbClr val="404040"/>
            </a:solidFill>
            <a:miter/>
          </a:ln>
        </p:spPr>
        <p:txBody>
          <a:bodyPr lIns="182880" rIns="182880" tIns="182880" bIns="182880" anchor="ctr">
            <a:normAutofit fontScale="73000"/>
          </a:bodyPr>
          <a:p>
            <a:pPr algn="ctr">
              <a:lnSpc>
                <a:spcPct val="90000"/>
              </a:lnSpc>
              <a:buNone/>
            </a:pPr>
            <a:r>
              <a:rPr b="0" lang="en-IN" sz="2800" spc="199" strike="noStrike" cap="all">
                <a:solidFill>
                  <a:srgbClr val="262626"/>
                </a:solidFill>
                <a:latin typeface="Gill Sans MT"/>
              </a:rPr>
              <a:t>INTRO TO HTML</a:t>
            </a:r>
            <a:endParaRPr b="0" lang="en-US" sz="2800" spc="-1" strike="noStrike">
              <a:solidFill>
                <a:srgbClr val="000000"/>
              </a:solidFill>
              <a:latin typeface="Gill Sans MT"/>
            </a:endParaRPr>
          </a:p>
        </p:txBody>
      </p:sp>
      <p:sp>
        <p:nvSpPr>
          <p:cNvPr id="118" name="PlaceHolder 2"/>
          <p:cNvSpPr>
            <a:spLocks noGrp="1"/>
          </p:cNvSpPr>
          <p:nvPr>
            <p:ph/>
          </p:nvPr>
        </p:nvSpPr>
        <p:spPr>
          <a:xfrm>
            <a:off x="2231280" y="1090080"/>
            <a:ext cx="7729200" cy="5500080"/>
          </a:xfrm>
          <a:prstGeom prst="rect">
            <a:avLst/>
          </a:prstGeom>
          <a:noFill/>
          <a:ln w="0">
            <a:noFill/>
          </a:ln>
        </p:spPr>
        <p:txBody>
          <a:bodyPr anchor="t">
            <a:noAutofit/>
          </a:bodyPr>
          <a:p>
            <a:pPr marL="228600" indent="-228600">
              <a:lnSpc>
                <a:spcPct val="100000"/>
              </a:lnSpc>
              <a:spcBef>
                <a:spcPts val="1001"/>
              </a:spcBef>
              <a:buClr>
                <a:srgbClr val="9bafb5"/>
              </a:buClr>
              <a:buFont typeface="Arial"/>
              <a:buChar char="•"/>
            </a:pPr>
            <a:r>
              <a:rPr b="0" lang="en-IN" sz="1800" spc="-1" strike="noStrike">
                <a:solidFill>
                  <a:srgbClr val="262626"/>
                </a:solidFill>
                <a:latin typeface="Times New Roman"/>
              </a:rPr>
              <a:t>HTML stands for </a:t>
            </a:r>
            <a:r>
              <a:rPr b="0" i="1" lang="en-IN" sz="1800" spc="-1" strike="noStrike">
                <a:solidFill>
                  <a:srgbClr val="262626"/>
                </a:solidFill>
                <a:latin typeface="LiberationSerif-Italic"/>
              </a:rPr>
              <a:t>Hypertext Markup Language</a:t>
            </a:r>
            <a:r>
              <a:rPr b="0" lang="en-IN" sz="1800" spc="-1" strike="noStrike">
                <a:solidFill>
                  <a:srgbClr val="262626"/>
                </a:solidFill>
                <a:latin typeface="Times New Roman"/>
              </a:rPr>
              <a:t>.</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1" lang="en-US" sz="1800" spc="-1" strike="noStrike">
                <a:solidFill>
                  <a:srgbClr val="262626"/>
                </a:solidFill>
                <a:latin typeface="LiberationSerif-Bold"/>
              </a:rPr>
              <a:t>HTML Describes the Structure of a Page.</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1" lang="en-US" sz="1800" spc="-1" strike="noStrike">
                <a:solidFill>
                  <a:srgbClr val="262626"/>
                </a:solidFill>
                <a:latin typeface="LiberationSerif-Bold"/>
              </a:rPr>
              <a:t>HTML Does Not Describe Page Layout.</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0" lang="en-US" sz="1800" spc="-1" strike="noStrike">
                <a:solidFill>
                  <a:srgbClr val="262626"/>
                </a:solidFill>
                <a:latin typeface="Times New Roman"/>
              </a:rPr>
              <a:t>HTML is a </a:t>
            </a:r>
            <a:r>
              <a:rPr b="0" i="1" lang="en-US" sz="1800" spc="-1" strike="noStrike">
                <a:solidFill>
                  <a:srgbClr val="262626"/>
                </a:solidFill>
                <a:latin typeface="LiberationSerif-Italic"/>
              </a:rPr>
              <a:t>markup language</a:t>
            </a:r>
            <a:r>
              <a:rPr b="0" lang="en-US" sz="1800" spc="-1" strike="noStrike">
                <a:solidFill>
                  <a:srgbClr val="262626"/>
                </a:solidFill>
                <a:latin typeface="Times New Roman"/>
              </a:rPr>
              <a:t>. Writing in a markup language means that you start with the text of your page and add </a:t>
            </a:r>
            <a:r>
              <a:rPr b="0" lang="en-US" sz="1800" spc="-1" strike="noStrike">
                <a:solidFill>
                  <a:srgbClr val="00b0f0"/>
                </a:solidFill>
                <a:latin typeface="Times New Roman"/>
              </a:rPr>
              <a:t>special tags </a:t>
            </a:r>
            <a:r>
              <a:rPr b="0" lang="en-US" sz="1800" spc="-1" strike="noStrike">
                <a:solidFill>
                  <a:srgbClr val="262626"/>
                </a:solidFill>
                <a:latin typeface="Times New Roman"/>
              </a:rPr>
              <a:t>around words and paragraphs. The tags indicate the different parts of the page and produce different effects in the browser.</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1" lang="en-US" sz="1800" spc="-1" strike="noStrike">
                <a:solidFill>
                  <a:srgbClr val="262626"/>
                </a:solidFill>
                <a:latin typeface="LiberationSerif-Bold"/>
              </a:rPr>
              <a:t>What HTML Files Look Like:</a:t>
            </a:r>
            <a:endParaRPr b="0" lang="en-US" sz="1800" spc="-1" strike="noStrike">
              <a:solidFill>
                <a:srgbClr val="262626"/>
              </a:solidFill>
              <a:latin typeface="Gill Sans MT"/>
            </a:endParaRPr>
          </a:p>
          <a:p>
            <a:pPr marL="343080" indent="-343080">
              <a:lnSpc>
                <a:spcPct val="100000"/>
              </a:lnSpc>
              <a:spcBef>
                <a:spcPts val="1001"/>
              </a:spcBef>
              <a:buClr>
                <a:srgbClr val="9bafb5"/>
              </a:buClr>
              <a:buFont typeface="Gill Sans MT"/>
              <a:buAutoNum type="arabicPeriod"/>
            </a:pPr>
            <a:r>
              <a:rPr b="0" lang="en-US" sz="1800" spc="-1" strike="noStrike">
                <a:solidFill>
                  <a:srgbClr val="262626"/>
                </a:solidFill>
                <a:latin typeface="Times New Roman"/>
              </a:rPr>
              <a:t>The text of the page itself</a:t>
            </a:r>
            <a:endParaRPr b="0" lang="en-US" sz="1800" spc="-1" strike="noStrike">
              <a:solidFill>
                <a:srgbClr val="262626"/>
              </a:solidFill>
              <a:latin typeface="Gill Sans MT"/>
            </a:endParaRPr>
          </a:p>
          <a:p>
            <a:pPr marL="343080" indent="-343080">
              <a:lnSpc>
                <a:spcPct val="100000"/>
              </a:lnSpc>
              <a:spcBef>
                <a:spcPts val="1001"/>
              </a:spcBef>
              <a:buClr>
                <a:srgbClr val="9bafb5"/>
              </a:buClr>
              <a:buFont typeface="Gill Sans MT"/>
              <a:buAutoNum type="arabicPeriod"/>
            </a:pPr>
            <a:r>
              <a:rPr b="0" lang="en-US" sz="1800" spc="-1" strike="noStrike">
                <a:solidFill>
                  <a:srgbClr val="262626"/>
                </a:solidFill>
                <a:latin typeface="Times New Roman"/>
              </a:rPr>
              <a:t>HTML tags that identify page elements, structure, formatting, and hypertext links to other pages or to included media</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1" lang="en-IN" sz="1800" spc="-1" strike="noStrike">
                <a:solidFill>
                  <a:srgbClr val="262626"/>
                </a:solidFill>
                <a:latin typeface="Gill Sans MT"/>
              </a:rPr>
              <a:t>&lt;thetagname&gt;</a:t>
            </a:r>
            <a:r>
              <a:rPr b="1" i="1" lang="en-IN" sz="1800" spc="-1" strike="noStrike">
                <a:solidFill>
                  <a:srgbClr val="262626"/>
                </a:solidFill>
                <a:latin typeface="Gill Sans MT"/>
              </a:rPr>
              <a:t> text </a:t>
            </a:r>
            <a:r>
              <a:rPr b="1" lang="en-IN" sz="1800" spc="-1" strike="noStrike">
                <a:solidFill>
                  <a:srgbClr val="262626"/>
                </a:solidFill>
                <a:latin typeface="Gill Sans MT"/>
              </a:rPr>
              <a:t>&lt;/thetagname&gt;</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0" lang="en-US" sz="1800" spc="-1" strike="noStrike">
                <a:solidFill>
                  <a:srgbClr val="262626"/>
                </a:solidFill>
                <a:latin typeface="Times New Roman"/>
              </a:rPr>
              <a:t>Not all HTML tags have both an opening and a closing tag. Some tags are only one-side (img tag)</a:t>
            </a:r>
            <a:endParaRPr b="0" lang="en-US" sz="1800" spc="-1" strike="noStrike">
              <a:solidFill>
                <a:srgbClr val="262626"/>
              </a:solidFill>
              <a:latin typeface="Gill Sans MT"/>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2059200" y="149760"/>
            <a:ext cx="7729200" cy="637560"/>
          </a:xfrm>
          <a:prstGeom prst="rect">
            <a:avLst/>
          </a:prstGeom>
          <a:solidFill>
            <a:srgbClr val="ffffff"/>
          </a:solidFill>
          <a:ln cap="sq" w="31680">
            <a:solidFill>
              <a:srgbClr val="404040"/>
            </a:solidFill>
            <a:miter/>
          </a:ln>
        </p:spPr>
        <p:txBody>
          <a:bodyPr lIns="182880" rIns="182880" tIns="182880" bIns="182880" anchor="ctr">
            <a:normAutofit fontScale="71000"/>
          </a:bodyPr>
          <a:p>
            <a:pPr algn="ctr">
              <a:lnSpc>
                <a:spcPct val="90000"/>
              </a:lnSpc>
              <a:buNone/>
            </a:pPr>
            <a:r>
              <a:rPr b="0" lang="en-IN" sz="2800" spc="199" strike="noStrike" cap="all">
                <a:solidFill>
                  <a:srgbClr val="262626"/>
                </a:solidFill>
                <a:latin typeface="Gill Sans MT"/>
              </a:rPr>
              <a:t>Continue….</a:t>
            </a:r>
            <a:endParaRPr b="0" lang="en-US" sz="2800" spc="-1" strike="noStrike">
              <a:solidFill>
                <a:srgbClr val="000000"/>
              </a:solidFill>
              <a:latin typeface="Gill Sans MT"/>
            </a:endParaRPr>
          </a:p>
        </p:txBody>
      </p:sp>
      <p:sp>
        <p:nvSpPr>
          <p:cNvPr id="120" name="PlaceHolder 2"/>
          <p:cNvSpPr>
            <a:spLocks noGrp="1"/>
          </p:cNvSpPr>
          <p:nvPr>
            <p:ph/>
          </p:nvPr>
        </p:nvSpPr>
        <p:spPr>
          <a:xfrm>
            <a:off x="2059200" y="1099080"/>
            <a:ext cx="7729200" cy="4740120"/>
          </a:xfrm>
          <a:prstGeom prst="rect">
            <a:avLst/>
          </a:prstGeom>
          <a:noFill/>
          <a:ln w="0">
            <a:noFill/>
          </a:ln>
        </p:spPr>
        <p:txBody>
          <a:bodyPr anchor="t">
            <a:noAutofit/>
          </a:bodyPr>
          <a:p>
            <a:pPr marL="228600" indent="-228600">
              <a:lnSpc>
                <a:spcPct val="100000"/>
              </a:lnSpc>
              <a:spcBef>
                <a:spcPts val="1001"/>
              </a:spcBef>
              <a:buClr>
                <a:srgbClr val="9bafb5"/>
              </a:buClr>
              <a:buFont typeface="Arial"/>
              <a:buChar char="•"/>
            </a:pPr>
            <a:r>
              <a:rPr b="0" lang="en-US" sz="1800" spc="-1" strike="noStrike">
                <a:solidFill>
                  <a:srgbClr val="262626"/>
                </a:solidFill>
                <a:latin typeface="Times New Roman"/>
              </a:rPr>
              <a:t>HTML tags are </a:t>
            </a:r>
            <a:r>
              <a:rPr b="0" lang="en-US" sz="1800" spc="-1" strike="noStrike">
                <a:solidFill>
                  <a:srgbClr val="00b0f0"/>
                </a:solidFill>
                <a:latin typeface="Times New Roman"/>
              </a:rPr>
              <a:t>not case sensitive</a:t>
            </a:r>
            <a:r>
              <a:rPr b="0" lang="en-US" sz="1800" spc="-1" strike="noStrike">
                <a:solidFill>
                  <a:srgbClr val="262626"/>
                </a:solidFill>
                <a:latin typeface="Times New Roman"/>
              </a:rPr>
              <a:t>; that is, you can specify them in uppercase, in</a:t>
            </a:r>
            <a:endParaRPr b="0" lang="en-US" sz="1800" spc="-1" strike="noStrike">
              <a:solidFill>
                <a:srgbClr val="262626"/>
              </a:solidFill>
              <a:latin typeface="Gill Sans MT"/>
            </a:endParaRPr>
          </a:p>
          <a:p>
            <a:pPr>
              <a:lnSpc>
                <a:spcPct val="100000"/>
              </a:lnSpc>
              <a:spcBef>
                <a:spcPts val="1001"/>
              </a:spcBef>
              <a:buNone/>
              <a:tabLst>
                <a:tab algn="l" pos="0"/>
              </a:tabLst>
            </a:pPr>
            <a:r>
              <a:rPr b="0" lang="en-US" sz="1800" spc="-1" strike="noStrike">
                <a:solidFill>
                  <a:srgbClr val="262626"/>
                </a:solidFill>
                <a:latin typeface="Times New Roman"/>
              </a:rPr>
              <a:t>lowercase, or in any mixture. So, </a:t>
            </a:r>
            <a:r>
              <a:rPr b="0" lang="en-US" sz="1800" spc="-1" strike="noStrike">
                <a:solidFill>
                  <a:srgbClr val="262626"/>
                </a:solidFill>
                <a:latin typeface="CourierNewPSMT"/>
              </a:rPr>
              <a:t>&lt;HTML&gt; </a:t>
            </a:r>
            <a:r>
              <a:rPr b="0" lang="en-US" sz="1800" spc="-1" strike="noStrike">
                <a:solidFill>
                  <a:srgbClr val="262626"/>
                </a:solidFill>
                <a:latin typeface="Times New Roman"/>
              </a:rPr>
              <a:t>is the </a:t>
            </a:r>
            <a:r>
              <a:rPr b="0" lang="en-US" sz="1800" spc="-1" strike="noStrike">
                <a:solidFill>
                  <a:srgbClr val="00b0f0"/>
                </a:solidFill>
                <a:latin typeface="Times New Roman"/>
              </a:rPr>
              <a:t>same </a:t>
            </a:r>
            <a:r>
              <a:rPr b="0" lang="en-US" sz="1800" spc="-1" strike="noStrike">
                <a:solidFill>
                  <a:srgbClr val="262626"/>
                </a:solidFill>
                <a:latin typeface="Times New Roman"/>
              </a:rPr>
              <a:t>as </a:t>
            </a:r>
            <a:r>
              <a:rPr b="0" lang="en-US" sz="1800" spc="-1" strike="noStrike">
                <a:solidFill>
                  <a:srgbClr val="262626"/>
                </a:solidFill>
                <a:latin typeface="CourierNewPSMT"/>
              </a:rPr>
              <a:t>&lt;html&gt;</a:t>
            </a:r>
            <a:r>
              <a:rPr b="0" lang="en-US" sz="1800" spc="-1" strike="noStrike">
                <a:solidFill>
                  <a:srgbClr val="262626"/>
                </a:solidFill>
                <a:latin typeface="Times New Roman"/>
              </a:rPr>
              <a:t>, which is the</a:t>
            </a:r>
            <a:endParaRPr b="0" lang="en-US" sz="1800" spc="-1" strike="noStrike">
              <a:solidFill>
                <a:srgbClr val="262626"/>
              </a:solidFill>
              <a:latin typeface="Gill Sans MT"/>
            </a:endParaRPr>
          </a:p>
          <a:p>
            <a:pPr>
              <a:lnSpc>
                <a:spcPct val="100000"/>
              </a:lnSpc>
              <a:spcBef>
                <a:spcPts val="1001"/>
              </a:spcBef>
              <a:buNone/>
              <a:tabLst>
                <a:tab algn="l" pos="0"/>
              </a:tabLst>
            </a:pPr>
            <a:r>
              <a:rPr b="0" lang="en-US" sz="1800" spc="-1" strike="noStrike">
                <a:solidFill>
                  <a:srgbClr val="262626"/>
                </a:solidFill>
                <a:latin typeface="Times New Roman"/>
              </a:rPr>
              <a:t> </a:t>
            </a:r>
            <a:r>
              <a:rPr b="0" lang="en-US" sz="1800" spc="-1" strike="noStrike">
                <a:solidFill>
                  <a:srgbClr val="262626"/>
                </a:solidFill>
                <a:latin typeface="Times New Roman"/>
              </a:rPr>
              <a:t>same as </a:t>
            </a:r>
            <a:r>
              <a:rPr b="0" lang="en-IN" sz="1800" spc="-1" strike="noStrike">
                <a:solidFill>
                  <a:srgbClr val="262626"/>
                </a:solidFill>
                <a:latin typeface="CourierNewPSMT"/>
              </a:rPr>
              <a:t>&lt;HtMl&gt;</a:t>
            </a:r>
            <a:r>
              <a:rPr b="0" lang="en-IN" sz="1800" spc="-1" strike="noStrike">
                <a:solidFill>
                  <a:srgbClr val="262626"/>
                </a:solidFill>
                <a:latin typeface="Times New Roman"/>
              </a:rPr>
              <a:t>.</a:t>
            </a:r>
            <a:endParaRPr b="0" lang="en-US" sz="1800" spc="-1" strike="noStrike">
              <a:solidFill>
                <a:srgbClr val="262626"/>
              </a:solidFill>
              <a:latin typeface="Gill Sans MT"/>
            </a:endParaRPr>
          </a:p>
          <a:p>
            <a:pPr>
              <a:lnSpc>
                <a:spcPct val="100000"/>
              </a:lnSpc>
              <a:spcBef>
                <a:spcPts val="1001"/>
              </a:spcBef>
              <a:buNone/>
              <a:tabLst>
                <a:tab algn="l" pos="0"/>
              </a:tabLst>
            </a:pPr>
            <a:endParaRPr b="0" lang="en-US" sz="1800" spc="-1" strike="noStrike">
              <a:solidFill>
                <a:srgbClr val="262626"/>
              </a:solidFill>
              <a:latin typeface="Gill Sans MT"/>
            </a:endParaRPr>
          </a:p>
        </p:txBody>
      </p:sp>
      <p:pic>
        <p:nvPicPr>
          <p:cNvPr id="121" name="Picture 4" descr=""/>
          <p:cNvPicPr/>
          <p:nvPr/>
        </p:nvPicPr>
        <p:blipFill>
          <a:blip r:embed="rId1"/>
          <a:stretch/>
        </p:blipFill>
        <p:spPr>
          <a:xfrm>
            <a:off x="2614320" y="2546640"/>
            <a:ext cx="5858280" cy="25430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p:nvPr>
        </p:nvSpPr>
        <p:spPr>
          <a:xfrm>
            <a:off x="2231280" y="253440"/>
            <a:ext cx="7729200" cy="5486040"/>
          </a:xfrm>
          <a:prstGeom prst="rect">
            <a:avLst/>
          </a:prstGeom>
          <a:noFill/>
          <a:ln w="0">
            <a:noFill/>
          </a:ln>
        </p:spPr>
        <p:txBody>
          <a:bodyPr anchor="t">
            <a:noAutofit/>
          </a:bodyPr>
          <a:p>
            <a:pPr marL="228600" indent="-228600">
              <a:lnSpc>
                <a:spcPct val="100000"/>
              </a:lnSpc>
              <a:buClr>
                <a:srgbClr val="1b1b1b"/>
              </a:buClr>
              <a:buFont typeface="Arial"/>
              <a:buChar char="•"/>
            </a:pPr>
            <a:r>
              <a:rPr b="0" lang="en-US" sz="2000" spc="-1" strike="noStrike">
                <a:solidFill>
                  <a:srgbClr val="1b1b1b"/>
                </a:solidFill>
                <a:latin typeface="var(--font-code)"/>
              </a:rPr>
              <a:t>&lt;!DOCTYPE html&gt;</a:t>
            </a:r>
            <a:r>
              <a:rPr b="0" lang="en-US" sz="2000" spc="-1" strike="noStrike">
                <a:solidFill>
                  <a:srgbClr val="1b1b1b"/>
                </a:solidFill>
                <a:latin typeface="Inter"/>
              </a:rPr>
              <a:t> </a:t>
            </a:r>
            <a:r>
              <a:rPr b="0" lang="en-US" sz="1200" spc="-1" strike="noStrike">
                <a:solidFill>
                  <a:srgbClr val="1b1b1b"/>
                </a:solidFill>
                <a:latin typeface="Inter"/>
              </a:rPr>
              <a:t>— </a:t>
            </a:r>
            <a:r>
              <a:rPr b="0" lang="en-US" sz="1800" spc="-1" strike="noStrike" u="sng">
                <a:solidFill>
                  <a:srgbClr val="00b0f0"/>
                </a:solidFill>
                <a:uFillTx/>
                <a:latin typeface="Gill Sans MT"/>
                <a:hlinkClick r:id="rId1"/>
              </a:rPr>
              <a:t>doctype</a:t>
            </a:r>
            <a:r>
              <a:rPr b="0" lang="en-US" sz="1800" spc="-1" strike="noStrike">
                <a:solidFill>
                  <a:srgbClr val="1b1b1b"/>
                </a:solidFill>
                <a:latin typeface="Gill Sans MT"/>
              </a:rPr>
              <a:t>. It is a required preamble. </a:t>
            </a:r>
            <a:endParaRPr b="0" lang="en-US" sz="1800" spc="-1" strike="noStrike">
              <a:solidFill>
                <a:srgbClr val="262626"/>
              </a:solidFill>
              <a:latin typeface="Gill Sans MT"/>
            </a:endParaRPr>
          </a:p>
          <a:p>
            <a:pPr>
              <a:lnSpc>
                <a:spcPct val="100000"/>
              </a:lnSpc>
              <a:spcBef>
                <a:spcPts val="1001"/>
              </a:spcBef>
              <a:buNone/>
              <a:tabLst>
                <a:tab algn="l" pos="0"/>
              </a:tabLst>
            </a:pPr>
            <a:r>
              <a:rPr b="0" lang="en-US" sz="1800" spc="-1" strike="noStrike">
                <a:solidFill>
                  <a:srgbClr val="262626"/>
                </a:solidFill>
                <a:latin typeface="Times New Roman"/>
              </a:rPr>
              <a:t>It begins with an exclamation point. The purpose of the </a:t>
            </a:r>
            <a:r>
              <a:rPr b="0" lang="en-US" sz="1800" spc="-1" strike="noStrike">
                <a:solidFill>
                  <a:srgbClr val="262626"/>
                </a:solidFill>
                <a:latin typeface="CourierNewPSMT"/>
              </a:rPr>
              <a:t>DOCTYPE </a:t>
            </a:r>
            <a:r>
              <a:rPr b="0" lang="en-US" sz="1800" spc="-1" strike="noStrike">
                <a:solidFill>
                  <a:srgbClr val="262626"/>
                </a:solidFill>
                <a:latin typeface="Times New Roman"/>
              </a:rPr>
              <a:t>is to tell validators and browsers which specification your page was written to—in HTML.</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tabLst>
                <a:tab algn="l" pos="0"/>
              </a:tabLst>
            </a:pPr>
            <a:r>
              <a:rPr b="0" lang="en-US" sz="1800" spc="-1" strike="noStrike">
                <a:solidFill>
                  <a:srgbClr val="262626"/>
                </a:solidFill>
                <a:latin typeface="Times New Roman"/>
              </a:rPr>
              <a:t>&lt;HTML&gt;&lt;/HTML&gt;:</a:t>
            </a:r>
            <a:endParaRPr b="0" lang="en-US" sz="1800" spc="-1" strike="noStrike">
              <a:solidFill>
                <a:srgbClr val="262626"/>
              </a:solidFill>
              <a:latin typeface="Gill Sans MT"/>
            </a:endParaRPr>
          </a:p>
          <a:p>
            <a:pPr>
              <a:lnSpc>
                <a:spcPct val="100000"/>
              </a:lnSpc>
              <a:spcBef>
                <a:spcPts val="1001"/>
              </a:spcBef>
              <a:buNone/>
              <a:tabLst>
                <a:tab algn="l" pos="0"/>
              </a:tabLst>
            </a:pPr>
            <a:r>
              <a:rPr b="0" lang="en-US" sz="1800" spc="-1" strike="noStrike">
                <a:solidFill>
                  <a:srgbClr val="1b1b1b"/>
                </a:solidFill>
                <a:latin typeface="Inter"/>
              </a:rPr>
              <a:t>This element wraps all the content on the entire page and is sometimes known as the root element. </a:t>
            </a:r>
            <a:r>
              <a:rPr b="0" lang="en-IN" sz="1800" spc="-1" strike="noStrike">
                <a:solidFill>
                  <a:srgbClr val="1b1b1b"/>
                </a:solidFill>
                <a:latin typeface="Inter"/>
              </a:rPr>
              <a:t>It also includes the LANG </a:t>
            </a:r>
            <a:r>
              <a:rPr b="0" lang="en-US" sz="1800" spc="-1" strike="noStrike">
                <a:solidFill>
                  <a:srgbClr val="1b1b1b"/>
                </a:solidFill>
                <a:latin typeface="Inter"/>
              </a:rPr>
              <a:t>attribute, setting the primary language of the document.</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tabLst>
                <a:tab algn="l" pos="0"/>
              </a:tabLst>
            </a:pPr>
            <a:r>
              <a:rPr b="0" lang="en-US" sz="1800" spc="-1" strike="noStrike">
                <a:solidFill>
                  <a:srgbClr val="1b1b1b"/>
                </a:solidFill>
                <a:latin typeface="Inter"/>
              </a:rPr>
              <a:t>&lt;HEAD&gt;&lt;/HEAD&gt; :NOTHING SHOWS IN BROWSER BUT METADATA</a:t>
            </a:r>
            <a:endParaRPr b="0" lang="en-US" sz="1800" spc="-1" strike="noStrike">
              <a:solidFill>
                <a:srgbClr val="262626"/>
              </a:solidFill>
              <a:latin typeface="Gill Sans MT"/>
            </a:endParaRPr>
          </a:p>
          <a:p>
            <a:pPr>
              <a:lnSpc>
                <a:spcPct val="100000"/>
              </a:lnSpc>
              <a:spcBef>
                <a:spcPts val="1001"/>
              </a:spcBef>
              <a:buNone/>
              <a:tabLst>
                <a:tab algn="l" pos="0"/>
              </a:tabLst>
            </a:pPr>
            <a:r>
              <a:rPr b="0" lang="en-US" sz="1800" spc="-1" strike="noStrike">
                <a:solidFill>
                  <a:srgbClr val="1b1b1b"/>
                </a:solidFill>
                <a:latin typeface="Inter"/>
              </a:rPr>
              <a:t>This element acts as a container for all the stuff you want to include on the HTML page that </a:t>
            </a:r>
            <a:r>
              <a:rPr b="0" i="1" lang="en-US" sz="1800" spc="-1" strike="noStrike">
                <a:solidFill>
                  <a:srgbClr val="1b1b1b"/>
                </a:solidFill>
                <a:latin typeface="Inter"/>
              </a:rPr>
              <a:t>isn't</a:t>
            </a:r>
            <a:r>
              <a:rPr b="0" lang="en-US" sz="1800" spc="-1" strike="noStrike">
                <a:solidFill>
                  <a:srgbClr val="1b1b1b"/>
                </a:solidFill>
                <a:latin typeface="Inter"/>
              </a:rPr>
              <a:t> the content you are showing to your page's viewers. This includes things like </a:t>
            </a:r>
            <a:r>
              <a:rPr b="0" lang="en-US" sz="1800" spc="-1" strike="noStrike" u="sng">
                <a:solidFill>
                  <a:srgbClr val="1ac2ff"/>
                </a:solidFill>
                <a:uFillTx/>
                <a:latin typeface="Inter"/>
                <a:hlinkClick r:id="rId2"/>
              </a:rPr>
              <a:t>keywords</a:t>
            </a:r>
            <a:r>
              <a:rPr b="0" lang="en-US" sz="1800" spc="-1" strike="noStrike">
                <a:solidFill>
                  <a:srgbClr val="1b1b1b"/>
                </a:solidFill>
                <a:latin typeface="Inter"/>
              </a:rPr>
              <a:t> and a page description that you want to appear in search results, CSS to style our content, character set declarations, and more.</a:t>
            </a:r>
            <a:endParaRPr b="0" lang="en-US" sz="1800" spc="-1" strike="noStrike">
              <a:solidFill>
                <a:srgbClr val="262626"/>
              </a:solidFill>
              <a:latin typeface="Gill Sans MT"/>
            </a:endParaRPr>
          </a:p>
          <a:p>
            <a:pPr>
              <a:lnSpc>
                <a:spcPct val="100000"/>
              </a:lnSpc>
              <a:spcBef>
                <a:spcPts val="1001"/>
              </a:spcBef>
              <a:buNone/>
              <a:tabLst>
                <a:tab algn="l" pos="0"/>
              </a:tabLst>
            </a:pPr>
            <a:endParaRPr b="0" lang="en-US" sz="1800" spc="-1" strike="noStrike">
              <a:solidFill>
                <a:srgbClr val="262626"/>
              </a:solidFill>
              <a:latin typeface="Gill Sans MT"/>
            </a:endParaRPr>
          </a:p>
          <a:p>
            <a:pPr>
              <a:lnSpc>
                <a:spcPct val="100000"/>
              </a:lnSpc>
              <a:buNone/>
              <a:tabLst>
                <a:tab algn="l" pos="0"/>
              </a:tabLst>
            </a:pPr>
            <a:endParaRPr b="0" lang="en-US" sz="1800" spc="-1" strike="noStrike">
              <a:solidFill>
                <a:srgbClr val="262626"/>
              </a:solidFill>
              <a:latin typeface="Gill Sans MT"/>
            </a:endParaRPr>
          </a:p>
          <a:p>
            <a:pPr>
              <a:lnSpc>
                <a:spcPct val="100000"/>
              </a:lnSpc>
              <a:buNone/>
              <a:tabLst>
                <a:tab algn="l" pos="0"/>
              </a:tabLst>
            </a:pPr>
            <a:endParaRPr b="0" lang="en-US" sz="1800" spc="-1" strike="noStrike">
              <a:solidFill>
                <a:srgbClr val="262626"/>
              </a:solidFill>
              <a:latin typeface="Gill Sans MT"/>
            </a:endParaRPr>
          </a:p>
          <a:p>
            <a:pPr>
              <a:lnSpc>
                <a:spcPct val="100000"/>
              </a:lnSpc>
              <a:spcBef>
                <a:spcPts val="1001"/>
              </a:spcBef>
              <a:buNone/>
              <a:tabLst>
                <a:tab algn="l" pos="0"/>
              </a:tabLst>
            </a:pPr>
            <a:endParaRPr b="0" lang="en-US" sz="1800" spc="-1" strike="noStrike">
              <a:solidFill>
                <a:srgbClr val="262626"/>
              </a:solidFill>
              <a:latin typeface="Gill Sans MT"/>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p:nvPr>
        </p:nvSpPr>
        <p:spPr>
          <a:xfrm>
            <a:off x="2231280" y="407520"/>
            <a:ext cx="7729200" cy="6129000"/>
          </a:xfrm>
          <a:prstGeom prst="rect">
            <a:avLst/>
          </a:prstGeom>
          <a:noFill/>
          <a:ln w="0">
            <a:noFill/>
          </a:ln>
        </p:spPr>
        <p:txBody>
          <a:bodyPr anchor="t">
            <a:noAutofit/>
          </a:bodyPr>
          <a:p>
            <a:pPr marL="228600" indent="-228600">
              <a:lnSpc>
                <a:spcPct val="100000"/>
              </a:lnSpc>
              <a:spcBef>
                <a:spcPts val="1001"/>
              </a:spcBef>
              <a:buClr>
                <a:srgbClr val="9bafb5"/>
              </a:buClr>
              <a:buFont typeface="Arial"/>
              <a:buChar char="•"/>
            </a:pPr>
            <a:r>
              <a:rPr b="0" lang="en-IN" sz="1800" spc="-1" strike="noStrike">
                <a:solidFill>
                  <a:srgbClr val="1b1b1b"/>
                </a:solidFill>
                <a:latin typeface="Menlo"/>
              </a:rPr>
              <a:t>&lt;meta charset="utf-8"&gt; :</a:t>
            </a:r>
            <a:endParaRPr b="0" lang="en-US" sz="1800" spc="-1" strike="noStrike">
              <a:solidFill>
                <a:srgbClr val="262626"/>
              </a:solidFill>
              <a:latin typeface="Gill Sans MT"/>
            </a:endParaRPr>
          </a:p>
          <a:p>
            <a:pPr>
              <a:lnSpc>
                <a:spcPct val="100000"/>
              </a:lnSpc>
              <a:spcBef>
                <a:spcPts val="1001"/>
              </a:spcBef>
              <a:buNone/>
              <a:tabLst>
                <a:tab algn="l" pos="0"/>
              </a:tabLst>
            </a:pPr>
            <a:r>
              <a:rPr b="0" lang="en-US" sz="1800" spc="-1" strike="noStrike">
                <a:solidFill>
                  <a:srgbClr val="1b1b1b"/>
                </a:solidFill>
                <a:latin typeface="Inter"/>
              </a:rPr>
              <a:t>This element sets the character set your document should use to UTF-8 which includes most characters from the vast majority of written languages. </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tabLst>
                <a:tab algn="l" pos="0"/>
              </a:tabLst>
            </a:pPr>
            <a:r>
              <a:rPr b="0" lang="en-IN" sz="1800" spc="-1" strike="noStrike">
                <a:solidFill>
                  <a:srgbClr val="1b1b1b"/>
                </a:solidFill>
                <a:latin typeface="Menlo"/>
              </a:rPr>
              <a:t>&lt;title&gt;&lt;/title&gt;  :</a:t>
            </a:r>
            <a:endParaRPr b="0" lang="en-US" sz="1800" spc="-1" strike="noStrike">
              <a:solidFill>
                <a:srgbClr val="262626"/>
              </a:solidFill>
              <a:latin typeface="Gill Sans MT"/>
            </a:endParaRPr>
          </a:p>
          <a:p>
            <a:pPr>
              <a:lnSpc>
                <a:spcPct val="100000"/>
              </a:lnSpc>
              <a:spcBef>
                <a:spcPts val="1001"/>
              </a:spcBef>
              <a:buNone/>
              <a:tabLst>
                <a:tab algn="l" pos="0"/>
              </a:tabLst>
            </a:pPr>
            <a:r>
              <a:rPr b="0" lang="en-US" sz="1800" spc="-1" strike="noStrike">
                <a:solidFill>
                  <a:srgbClr val="1b1b1b"/>
                </a:solidFill>
                <a:latin typeface="Inter"/>
              </a:rPr>
              <a:t>This sets the title of your page, which is the title that appears in the browser tab the page is loaded in. It is also used to describe the page when you bookmark/favorite it.</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tabLst>
                <a:tab algn="l" pos="0"/>
              </a:tabLst>
            </a:pPr>
            <a:r>
              <a:rPr b="0" lang="en-IN" sz="1800" spc="-1" strike="noStrike">
                <a:solidFill>
                  <a:srgbClr val="1b1b1b"/>
                </a:solidFill>
                <a:latin typeface="Menlo"/>
              </a:rPr>
              <a:t>&lt;body&gt;&lt;/body&gt; : </a:t>
            </a:r>
            <a:r>
              <a:rPr b="0" lang="en-US" sz="1800" spc="-1" strike="noStrike">
                <a:solidFill>
                  <a:srgbClr val="1b1b1b"/>
                </a:solidFill>
                <a:latin typeface="Inter"/>
              </a:rPr>
              <a:t>This contains </a:t>
            </a:r>
            <a:r>
              <a:rPr b="0" i="1" lang="en-US" sz="1800" spc="-1" strike="noStrike">
                <a:solidFill>
                  <a:srgbClr val="1b1b1b"/>
                </a:solidFill>
                <a:latin typeface="Inter"/>
              </a:rPr>
              <a:t>all</a:t>
            </a:r>
            <a:r>
              <a:rPr b="0" lang="en-US" sz="1800" spc="-1" strike="noStrike">
                <a:solidFill>
                  <a:srgbClr val="1b1b1b"/>
                </a:solidFill>
                <a:latin typeface="Inter"/>
              </a:rPr>
              <a:t> the content that you want to show to web users when they visit your page, whether that's text, images, videos, games, playable audio tracks, or whatever else.</a:t>
            </a:r>
            <a:endParaRPr b="0" lang="en-US" sz="1800" spc="-1" strike="noStrike">
              <a:solidFill>
                <a:srgbClr val="262626"/>
              </a:solidFill>
              <a:latin typeface="Gill Sans MT"/>
            </a:endParaRPr>
          </a:p>
          <a:p>
            <a:pPr>
              <a:lnSpc>
                <a:spcPct val="100000"/>
              </a:lnSpc>
              <a:spcBef>
                <a:spcPts val="1001"/>
              </a:spcBef>
              <a:buNone/>
              <a:tabLst>
                <a:tab algn="l" pos="0"/>
              </a:tabLst>
            </a:pPr>
            <a:endParaRPr b="0" lang="en-US" sz="1800" spc="-1" strike="noStrike">
              <a:solidFill>
                <a:srgbClr val="262626"/>
              </a:solidFill>
              <a:latin typeface="Gill Sans MT"/>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Content Placeholder 4" descr=""/>
          <p:cNvPicPr/>
          <p:nvPr/>
        </p:nvPicPr>
        <p:blipFill>
          <a:blip r:embed="rId1"/>
          <a:stretch/>
        </p:blipFill>
        <p:spPr>
          <a:xfrm>
            <a:off x="2403720" y="461880"/>
            <a:ext cx="7183800" cy="52693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2231280" y="475920"/>
            <a:ext cx="7729200" cy="465480"/>
          </a:xfrm>
          <a:prstGeom prst="rect">
            <a:avLst/>
          </a:prstGeom>
          <a:solidFill>
            <a:srgbClr val="ffffff"/>
          </a:solidFill>
          <a:ln cap="sq" w="31680">
            <a:solidFill>
              <a:srgbClr val="404040"/>
            </a:solidFill>
            <a:miter/>
          </a:ln>
        </p:spPr>
        <p:txBody>
          <a:bodyPr lIns="182880" rIns="182880" tIns="182880" bIns="182880" anchor="ctr">
            <a:normAutofit fontScale="26000"/>
          </a:bodyPr>
          <a:p>
            <a:pPr algn="ctr">
              <a:lnSpc>
                <a:spcPct val="90000"/>
              </a:lnSpc>
              <a:buNone/>
            </a:pPr>
            <a:r>
              <a:rPr b="0" lang="en-IN" sz="2800" spc="199" strike="noStrike" cap="all">
                <a:solidFill>
                  <a:srgbClr val="262626"/>
                </a:solidFill>
                <a:latin typeface="Gill Sans MT"/>
              </a:rPr>
              <a:t>TEXT FORMATTING</a:t>
            </a:r>
            <a:endParaRPr b="0" lang="en-US" sz="2800" spc="-1" strike="noStrike">
              <a:solidFill>
                <a:srgbClr val="000000"/>
              </a:solidFill>
              <a:latin typeface="Gill Sans MT"/>
            </a:endParaRPr>
          </a:p>
        </p:txBody>
      </p:sp>
      <p:sp>
        <p:nvSpPr>
          <p:cNvPr id="126" name="PlaceHolder 2"/>
          <p:cNvSpPr>
            <a:spLocks noGrp="1"/>
          </p:cNvSpPr>
          <p:nvPr>
            <p:ph/>
          </p:nvPr>
        </p:nvSpPr>
        <p:spPr>
          <a:xfrm>
            <a:off x="2231280" y="1424880"/>
            <a:ext cx="7729200" cy="4523040"/>
          </a:xfrm>
          <a:prstGeom prst="rect">
            <a:avLst/>
          </a:prstGeom>
          <a:noFill/>
          <a:ln w="0">
            <a:noFill/>
          </a:ln>
        </p:spPr>
        <p:txBody>
          <a:bodyPr anchor="t">
            <a:noAutofit/>
          </a:bodyPr>
          <a:p>
            <a:pPr marL="228600" indent="-228600">
              <a:lnSpc>
                <a:spcPct val="100000"/>
              </a:lnSpc>
              <a:spcBef>
                <a:spcPts val="1001"/>
              </a:spcBef>
              <a:buClr>
                <a:srgbClr val="9bafb5"/>
              </a:buClr>
              <a:buFont typeface="Arial"/>
              <a:buChar char="•"/>
            </a:pPr>
            <a:r>
              <a:rPr b="0" lang="en-US" sz="1800" spc="-1" strike="noStrike">
                <a:solidFill>
                  <a:srgbClr val="262626"/>
                </a:solidFill>
                <a:latin typeface="Times New Roman"/>
              </a:rPr>
              <a:t>When an HTML page is run by a browser, any formatting you might have done with whitespace characters—that is, any extra spaces, tabs, returns, and so on—is ignored.</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1" lang="en-IN" sz="1800" spc="-1" strike="noStrike" u="sng">
                <a:solidFill>
                  <a:srgbClr val="00b0f0"/>
                </a:solidFill>
                <a:uFillTx/>
                <a:latin typeface="Inter"/>
                <a:hlinkClick r:id="rId1"/>
              </a:rPr>
              <a:t>Headings</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0" lang="en-US" sz="1800" spc="-1" strike="noStrike">
                <a:solidFill>
                  <a:srgbClr val="1b1b1b"/>
                </a:solidFill>
                <a:latin typeface="Inter"/>
              </a:rPr>
              <a:t>Heading elements allow you to specify that certain parts of your content are headings — or subheadings. In the same way that a book has the main title, chapter titles, and subtitles, an HTML document can too. HTML contains 6 heading levels, </a:t>
            </a:r>
            <a:r>
              <a:rPr b="0" lang="en-US" sz="1800" spc="-1" strike="noStrike">
                <a:solidFill>
                  <a:srgbClr val="00b0f0"/>
                </a:solidFill>
                <a:latin typeface="Inter"/>
                <a:hlinkClick r:id="rId2"/>
              </a:rPr>
              <a:t>&lt;h1&gt; - &lt;h6&gt;</a:t>
            </a:r>
            <a:endParaRPr b="0" lang="en-US" sz="1800" spc="-1" strike="noStrike">
              <a:solidFill>
                <a:srgbClr val="262626"/>
              </a:solidFill>
              <a:latin typeface="Gill Sans MT"/>
            </a:endParaRPr>
          </a:p>
          <a:p>
            <a:pPr>
              <a:lnSpc>
                <a:spcPct val="100000"/>
              </a:lnSpc>
              <a:spcBef>
                <a:spcPts val="1001"/>
              </a:spcBef>
              <a:buNone/>
            </a:pPr>
            <a:endParaRPr b="0" lang="en-US" sz="1800" spc="-1" strike="noStrike">
              <a:solidFill>
                <a:srgbClr val="262626"/>
              </a:solidFill>
              <a:latin typeface="Gill Sans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2113560" y="502920"/>
            <a:ext cx="7729200" cy="402120"/>
          </a:xfrm>
          <a:prstGeom prst="rect">
            <a:avLst/>
          </a:prstGeom>
          <a:solidFill>
            <a:srgbClr val="ffffff"/>
          </a:solidFill>
          <a:ln cap="sq" w="31680">
            <a:solidFill>
              <a:srgbClr val="404040"/>
            </a:solidFill>
            <a:miter/>
          </a:ln>
        </p:spPr>
        <p:txBody>
          <a:bodyPr lIns="182880" rIns="182880" tIns="182880" bIns="182880" anchor="ctr">
            <a:normAutofit fontScale="9000"/>
          </a:bodyPr>
          <a:p>
            <a:pPr algn="ctr">
              <a:lnSpc>
                <a:spcPct val="90000"/>
              </a:lnSpc>
              <a:buNone/>
            </a:pPr>
            <a:r>
              <a:rPr b="0" lang="en-IN" sz="2800" spc="199" strike="noStrike" cap="all">
                <a:solidFill>
                  <a:srgbClr val="262626"/>
                </a:solidFill>
                <a:latin typeface="Gill Sans MT"/>
              </a:rPr>
              <a:t>DATA  TYPES</a:t>
            </a:r>
            <a:endParaRPr b="0" lang="en-US" sz="2800" spc="-1" strike="noStrike">
              <a:solidFill>
                <a:srgbClr val="000000"/>
              </a:solidFill>
              <a:latin typeface="Gill Sans MT"/>
            </a:endParaRPr>
          </a:p>
        </p:txBody>
      </p:sp>
      <p:sp>
        <p:nvSpPr>
          <p:cNvPr id="85" name="PlaceHolder 2"/>
          <p:cNvSpPr>
            <a:spLocks noGrp="1"/>
          </p:cNvSpPr>
          <p:nvPr>
            <p:ph/>
          </p:nvPr>
        </p:nvSpPr>
        <p:spPr>
          <a:xfrm>
            <a:off x="2050200" y="1225800"/>
            <a:ext cx="7729200" cy="3101760"/>
          </a:xfrm>
          <a:prstGeom prst="rect">
            <a:avLst/>
          </a:prstGeom>
          <a:noFill/>
          <a:ln w="0">
            <a:noFill/>
          </a:ln>
        </p:spPr>
        <p:txBody>
          <a:bodyPr anchor="t">
            <a:noAutofit/>
          </a:bodyPr>
          <a:p>
            <a:pPr marL="228600" indent="-228600">
              <a:lnSpc>
                <a:spcPct val="100000"/>
              </a:lnSpc>
              <a:spcBef>
                <a:spcPts val="1001"/>
              </a:spcBef>
              <a:buClr>
                <a:srgbClr val="9bafb5"/>
              </a:buClr>
              <a:buFont typeface="Arial"/>
              <a:buChar char="•"/>
            </a:pPr>
            <a:r>
              <a:rPr b="0" lang="en-IN" sz="1800" spc="-1" strike="noStrike">
                <a:solidFill>
                  <a:srgbClr val="262626"/>
                </a:solidFill>
                <a:latin typeface="Gill Sans MT"/>
              </a:rPr>
              <a:t>SYMBOL</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0" lang="en-IN" sz="1800" spc="-1" strike="noStrike">
                <a:solidFill>
                  <a:srgbClr val="262626"/>
                </a:solidFill>
                <a:latin typeface="Gill Sans MT"/>
              </a:rPr>
              <a:t>BIGINT</a:t>
            </a:r>
            <a:endParaRPr b="0" lang="en-US" sz="1800" spc="-1" strike="noStrike">
              <a:solidFill>
                <a:srgbClr val="262626"/>
              </a:solidFill>
              <a:latin typeface="Gill Sans MT"/>
            </a:endParaRPr>
          </a:p>
          <a:p>
            <a:pPr>
              <a:lnSpc>
                <a:spcPct val="100000"/>
              </a:lnSpc>
              <a:spcBef>
                <a:spcPts val="1001"/>
              </a:spcBef>
              <a:buNone/>
            </a:pPr>
            <a:endParaRPr b="0" lang="en-US" sz="1800" spc="-1" strike="noStrike">
              <a:solidFill>
                <a:srgbClr val="262626"/>
              </a:solidFill>
              <a:latin typeface="Gill Sans MT"/>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2231280" y="552600"/>
            <a:ext cx="7729200" cy="564840"/>
          </a:xfrm>
          <a:prstGeom prst="rect">
            <a:avLst/>
          </a:prstGeom>
          <a:solidFill>
            <a:srgbClr val="ffffff"/>
          </a:solidFill>
          <a:ln cap="sq" w="31680">
            <a:solidFill>
              <a:srgbClr val="404040"/>
            </a:solidFill>
            <a:miter/>
          </a:ln>
        </p:spPr>
        <p:txBody>
          <a:bodyPr lIns="182880" rIns="182880" tIns="182880" bIns="182880" anchor="ctr">
            <a:normAutofit fontScale="81000"/>
          </a:bodyPr>
          <a:p>
            <a:pPr algn="ctr">
              <a:lnSpc>
                <a:spcPct val="90000"/>
              </a:lnSpc>
              <a:buNone/>
            </a:pPr>
            <a:r>
              <a:rPr b="1" lang="en-IN" sz="1800" spc="199" strike="noStrike" cap="all">
                <a:solidFill>
                  <a:srgbClr val="262626"/>
                </a:solidFill>
                <a:latin typeface="Gill Sans MT"/>
              </a:rPr>
              <a:t>HTML Attributes</a:t>
            </a:r>
            <a:endParaRPr b="0" lang="en-US" sz="1800" spc="-1" strike="noStrike">
              <a:solidFill>
                <a:srgbClr val="000000"/>
              </a:solidFill>
              <a:latin typeface="Gill Sans MT"/>
            </a:endParaRPr>
          </a:p>
        </p:txBody>
      </p:sp>
      <p:sp>
        <p:nvSpPr>
          <p:cNvPr id="128" name="PlaceHolder 2"/>
          <p:cNvSpPr>
            <a:spLocks noGrp="1"/>
          </p:cNvSpPr>
          <p:nvPr>
            <p:ph/>
          </p:nvPr>
        </p:nvSpPr>
        <p:spPr>
          <a:xfrm>
            <a:off x="2231280" y="1503000"/>
            <a:ext cx="7729200" cy="4997160"/>
          </a:xfrm>
          <a:prstGeom prst="rect">
            <a:avLst/>
          </a:prstGeom>
          <a:noFill/>
          <a:ln w="0">
            <a:noFill/>
          </a:ln>
        </p:spPr>
        <p:txBody>
          <a:bodyPr anchor="t">
            <a:noAutofit/>
          </a:bodyPr>
          <a:p>
            <a:pPr marL="228600" indent="-228600">
              <a:lnSpc>
                <a:spcPct val="100000"/>
              </a:lnSpc>
              <a:spcBef>
                <a:spcPts val="1001"/>
              </a:spcBef>
              <a:buClr>
                <a:srgbClr val="9bafb5"/>
              </a:buClr>
              <a:buFont typeface="Arial"/>
              <a:buChar char="•"/>
            </a:pPr>
            <a:r>
              <a:rPr b="0" lang="en-US" sz="1800" spc="-1" strike="noStrike">
                <a:solidFill>
                  <a:srgbClr val="262626"/>
                </a:solidFill>
                <a:latin typeface="Times New Roman"/>
              </a:rPr>
              <a:t>HTML elements can be modified by attributes. Attributes are placed within the opening </a:t>
            </a:r>
            <a:r>
              <a:rPr b="0" lang="en-IN" sz="1800" spc="-1" strike="noStrike">
                <a:solidFill>
                  <a:srgbClr val="262626"/>
                </a:solidFill>
                <a:latin typeface="Times New Roman"/>
              </a:rPr>
              <a:t>tag in an element.</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0" lang="en-US" sz="1800" spc="-1" strike="noStrike">
                <a:solidFill>
                  <a:srgbClr val="1b1b1b"/>
                </a:solidFill>
                <a:latin typeface="Inter"/>
              </a:rPr>
              <a:t>Id Attributes contain extra information about the element that you want to appear in the actual content.</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1" lang="en-US" sz="1800" spc="-1" strike="noStrike">
                <a:solidFill>
                  <a:srgbClr val="262626"/>
                </a:solidFill>
                <a:latin typeface="LiberationMono-Bold"/>
              </a:rPr>
              <a:t>&lt;h1 id=“theTopHeading”&gt;</a:t>
            </a:r>
            <a:r>
              <a:rPr b="0" lang="en-US" sz="1800" spc="-1" strike="noStrike">
                <a:solidFill>
                  <a:srgbClr val="262626"/>
                </a:solidFill>
                <a:latin typeface="CourierNewPSMT"/>
              </a:rPr>
              <a:t>Everything You Need to Know About HTML</a:t>
            </a:r>
            <a:r>
              <a:rPr b="1" lang="en-US" sz="1800" spc="-1" strike="noStrike">
                <a:solidFill>
                  <a:srgbClr val="262626"/>
                </a:solidFill>
                <a:latin typeface="LiberationMono-Bold"/>
              </a:rPr>
              <a:t>&lt;/h1&gt;</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0" lang="en-US" sz="1800" spc="-1" strike="noStrike">
                <a:solidFill>
                  <a:srgbClr val="262626"/>
                </a:solidFill>
                <a:latin typeface="Times New Roman"/>
              </a:rPr>
              <a:t>The </a:t>
            </a:r>
            <a:r>
              <a:rPr b="0" lang="en-US" sz="1800" spc="-1" strike="noStrike">
                <a:solidFill>
                  <a:srgbClr val="262626"/>
                </a:solidFill>
                <a:latin typeface="CourierNewPSMT"/>
              </a:rPr>
              <a:t>class </a:t>
            </a:r>
            <a:r>
              <a:rPr b="0" lang="en-US" sz="1800" spc="-1" strike="noStrike">
                <a:solidFill>
                  <a:srgbClr val="262626"/>
                </a:solidFill>
                <a:latin typeface="Times New Roman"/>
              </a:rPr>
              <a:t>attribute is another global attribute that can be used to establish arbitrary groups of elements. You can assign the same class to multiple elements so that they can be referenced as a group via CSS or JavaScript.</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1" lang="en-US" sz="1800" spc="-1" strike="noStrike">
                <a:solidFill>
                  <a:srgbClr val="262626"/>
                </a:solidFill>
                <a:latin typeface="LiberationMono-Bold"/>
              </a:rPr>
              <a:t>&lt;h1 class=“headline” id=“leadstoryheadline”&gt;</a:t>
            </a:r>
            <a:r>
              <a:rPr b="0" lang="en-US" sz="1800" spc="-1" strike="noStrike">
                <a:solidFill>
                  <a:srgbClr val="262626"/>
                </a:solidFill>
                <a:latin typeface="CourierNewPSMT"/>
              </a:rPr>
              <a:t>Lead Story Headline</a:t>
            </a:r>
            <a:r>
              <a:rPr b="1" lang="en-US" sz="1800" spc="-1" strike="noStrike">
                <a:solidFill>
                  <a:srgbClr val="262626"/>
                </a:solidFill>
                <a:latin typeface="LiberationMono-Bold"/>
              </a:rPr>
              <a:t>&lt;/h1&gt;</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0" lang="en-US" sz="1800" spc="-1" strike="noStrike">
                <a:solidFill>
                  <a:srgbClr val="262626"/>
                </a:solidFill>
                <a:latin typeface="Times New Roman"/>
              </a:rPr>
              <a:t>The third global attribute you’ll use a lot is </a:t>
            </a:r>
            <a:r>
              <a:rPr b="0" lang="en-US" sz="1800" spc="-1" strike="noStrike">
                <a:solidFill>
                  <a:srgbClr val="262626"/>
                </a:solidFill>
                <a:latin typeface="CourierNewPSMT"/>
              </a:rPr>
              <a:t>style attribute.</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1" lang="en-IN" sz="1800" spc="-1" strike="noStrike">
                <a:solidFill>
                  <a:srgbClr val="262626"/>
                </a:solidFill>
                <a:latin typeface="LiberationMono-Bold"/>
              </a:rPr>
              <a:t>&lt;h1 style=“font-family: Verdana, sans-serif;”&gt;</a:t>
            </a:r>
            <a:r>
              <a:rPr b="0" lang="en-IN" sz="1800" spc="-1" strike="noStrike">
                <a:solidFill>
                  <a:srgbClr val="262626"/>
                </a:solidFill>
                <a:latin typeface="CourierNewPSMT"/>
              </a:rPr>
              <a:t>Heading</a:t>
            </a:r>
            <a:r>
              <a:rPr b="1" lang="en-IN" sz="1800" spc="-1" strike="noStrike">
                <a:solidFill>
                  <a:srgbClr val="262626"/>
                </a:solidFill>
                <a:latin typeface="LiberationMono-Bold"/>
              </a:rPr>
              <a:t>&lt;/h1&gt;</a:t>
            </a:r>
            <a:endParaRPr b="0" lang="en-US" sz="1800" spc="-1" strike="noStrike">
              <a:solidFill>
                <a:srgbClr val="262626"/>
              </a:solidFill>
              <a:latin typeface="Gill Sans MT"/>
            </a:endParaRPr>
          </a:p>
          <a:p>
            <a:pPr>
              <a:lnSpc>
                <a:spcPct val="100000"/>
              </a:lnSpc>
              <a:spcBef>
                <a:spcPts val="1001"/>
              </a:spcBef>
              <a:buNone/>
            </a:pPr>
            <a:endParaRPr b="0" lang="en-US" sz="1800" spc="-1" strike="noStrike">
              <a:solidFill>
                <a:srgbClr val="262626"/>
              </a:solidFill>
              <a:latin typeface="Gill Sans MT"/>
            </a:endParaRPr>
          </a:p>
          <a:p>
            <a:pPr>
              <a:lnSpc>
                <a:spcPct val="100000"/>
              </a:lnSpc>
              <a:spcBef>
                <a:spcPts val="1001"/>
              </a:spcBef>
              <a:buNone/>
            </a:pPr>
            <a:endParaRPr b="0" lang="en-US" sz="1800" spc="-1" strike="noStrike">
              <a:solidFill>
                <a:srgbClr val="262626"/>
              </a:solidFill>
              <a:latin typeface="Gill Sans M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2231280" y="964800"/>
            <a:ext cx="8323200" cy="458640"/>
          </a:xfrm>
          <a:prstGeom prst="rect">
            <a:avLst/>
          </a:prstGeom>
          <a:solidFill>
            <a:srgbClr val="ffffff"/>
          </a:solidFill>
          <a:ln cap="sq" w="31680">
            <a:solidFill>
              <a:srgbClr val="404040"/>
            </a:solidFill>
            <a:miter/>
          </a:ln>
        </p:spPr>
        <p:txBody>
          <a:bodyPr lIns="182880" rIns="182880" tIns="182880" bIns="182880" anchor="ctr">
            <a:normAutofit fontScale="28000"/>
          </a:bodyPr>
          <a:p>
            <a:pPr algn="ctr">
              <a:lnSpc>
                <a:spcPct val="90000"/>
              </a:lnSpc>
              <a:buNone/>
            </a:pPr>
            <a:r>
              <a:rPr b="0" lang="en-US" sz="2400" spc="199" strike="noStrike" cap="all">
                <a:solidFill>
                  <a:srgbClr val="262626"/>
                </a:solidFill>
                <a:latin typeface="Gill Sans MT"/>
              </a:rPr>
              <a:t>THE Web is a hypertext information sysytem</a:t>
            </a:r>
            <a:endParaRPr b="0" lang="en-US" sz="2400" spc="-1" strike="noStrike">
              <a:solidFill>
                <a:srgbClr val="000000"/>
              </a:solidFill>
              <a:latin typeface="Gill Sans MT"/>
            </a:endParaRPr>
          </a:p>
        </p:txBody>
      </p:sp>
      <p:sp>
        <p:nvSpPr>
          <p:cNvPr id="87" name="PlaceHolder 2"/>
          <p:cNvSpPr>
            <a:spLocks noGrp="1"/>
          </p:cNvSpPr>
          <p:nvPr>
            <p:ph/>
          </p:nvPr>
        </p:nvSpPr>
        <p:spPr>
          <a:xfrm>
            <a:off x="2374920" y="1697400"/>
            <a:ext cx="8101080" cy="1946520"/>
          </a:xfrm>
          <a:prstGeom prst="rect">
            <a:avLst/>
          </a:prstGeom>
          <a:noFill/>
          <a:ln w="0">
            <a:noFill/>
          </a:ln>
        </p:spPr>
        <p:txBody>
          <a:bodyPr anchor="t">
            <a:noAutofit/>
          </a:bodyPr>
          <a:p>
            <a:pPr marL="228600" indent="-228600">
              <a:lnSpc>
                <a:spcPct val="100000"/>
              </a:lnSpc>
              <a:spcBef>
                <a:spcPts val="1001"/>
              </a:spcBef>
              <a:buClr>
                <a:srgbClr val="9bafb5"/>
              </a:buClr>
              <a:buFont typeface="Arial"/>
              <a:buChar char="•"/>
            </a:pPr>
            <a:r>
              <a:rPr b="0" lang="en-US" sz="1800" spc="-1" strike="noStrike">
                <a:solidFill>
                  <a:srgbClr val="262626"/>
                </a:solidFill>
                <a:latin typeface="Gill Sans MT"/>
              </a:rPr>
              <a:t>Instead of reading text in a rigid ,linear structure (such as reading book),</a:t>
            </a:r>
            <a:endParaRPr b="0" lang="en-US" sz="1800" spc="-1" strike="noStrike">
              <a:solidFill>
                <a:srgbClr val="262626"/>
              </a:solidFill>
              <a:latin typeface="Gill Sans MT"/>
            </a:endParaRPr>
          </a:p>
          <a:p>
            <a:pPr marL="228600" indent="-228600">
              <a:lnSpc>
                <a:spcPct val="100000"/>
              </a:lnSpc>
              <a:spcBef>
                <a:spcPts val="1001"/>
              </a:spcBef>
              <a:buNone/>
              <a:tabLst>
                <a:tab algn="l" pos="0"/>
              </a:tabLst>
            </a:pPr>
            <a:r>
              <a:rPr b="0" lang="en-US" sz="1800" spc="-1" strike="noStrike">
                <a:solidFill>
                  <a:srgbClr val="262626"/>
                </a:solidFill>
                <a:latin typeface="Gill Sans MT"/>
              </a:rPr>
              <a:t>    </a:t>
            </a:r>
            <a:r>
              <a:rPr b="0" lang="en-US" sz="1800" spc="-1" strike="noStrike">
                <a:solidFill>
                  <a:srgbClr val="262626"/>
                </a:solidFill>
                <a:latin typeface="Gill Sans MT"/>
              </a:rPr>
              <a:t>You can skip easily from one point to another,  you can get information ,</a:t>
            </a:r>
            <a:endParaRPr b="0" lang="en-US" sz="1800" spc="-1" strike="noStrike">
              <a:solidFill>
                <a:srgbClr val="262626"/>
              </a:solidFill>
              <a:latin typeface="Gill Sans MT"/>
            </a:endParaRPr>
          </a:p>
          <a:p>
            <a:pPr marL="228600" indent="-228600">
              <a:lnSpc>
                <a:spcPct val="100000"/>
              </a:lnSpc>
              <a:spcBef>
                <a:spcPts val="1001"/>
              </a:spcBef>
              <a:buNone/>
              <a:tabLst>
                <a:tab algn="l" pos="0"/>
              </a:tabLst>
            </a:pPr>
            <a:r>
              <a:rPr b="0" lang="en-US" sz="1800" spc="-1" strike="noStrike">
                <a:solidFill>
                  <a:srgbClr val="262626"/>
                </a:solidFill>
                <a:latin typeface="Gill Sans MT"/>
              </a:rPr>
              <a:t>    </a:t>
            </a:r>
            <a:r>
              <a:rPr b="0" lang="en-US" sz="1800" spc="-1" strike="noStrike">
                <a:solidFill>
                  <a:srgbClr val="262626"/>
                </a:solidFill>
                <a:latin typeface="Gill Sans MT"/>
              </a:rPr>
              <a:t>Go back , jumps to other topics , and navigate through the text based on </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tabLst>
                <a:tab algn="l" pos="0"/>
              </a:tabLst>
            </a:pPr>
            <a:r>
              <a:rPr b="0" lang="en-US" sz="1800" spc="-1" strike="noStrike">
                <a:solidFill>
                  <a:srgbClr val="262626"/>
                </a:solidFill>
                <a:latin typeface="Gill Sans MT"/>
              </a:rPr>
              <a:t>What interests you at the time.</a:t>
            </a:r>
            <a:endParaRPr b="0" lang="en-US" sz="1800" spc="-1" strike="noStrike">
              <a:solidFill>
                <a:srgbClr val="262626"/>
              </a:solidFill>
              <a:latin typeface="Gill Sans MT"/>
            </a:endParaRPr>
          </a:p>
        </p:txBody>
      </p:sp>
      <p:sp>
        <p:nvSpPr>
          <p:cNvPr id="88" name="Title 1"/>
          <p:cNvSpPr/>
          <p:nvPr/>
        </p:nvSpPr>
        <p:spPr>
          <a:xfrm>
            <a:off x="2096280" y="3716640"/>
            <a:ext cx="8323200" cy="458640"/>
          </a:xfrm>
          <a:prstGeom prst="rect">
            <a:avLst/>
          </a:prstGeom>
          <a:solidFill>
            <a:srgbClr val="ffffff"/>
          </a:solidFill>
          <a:ln cap="sq" w="31750">
            <a:solidFill>
              <a:srgbClr val="404040"/>
            </a:solidFill>
            <a:miter/>
          </a:ln>
        </p:spPr>
        <p:style>
          <a:lnRef idx="0"/>
          <a:fillRef idx="0"/>
          <a:effectRef idx="0"/>
          <a:fontRef idx="minor"/>
        </p:style>
        <p:txBody>
          <a:bodyPr lIns="182880" rIns="182880" tIns="365760" bIns="365760" anchor="ctr">
            <a:noAutofit/>
          </a:bodyPr>
          <a:p>
            <a:pPr algn="ctr">
              <a:lnSpc>
                <a:spcPct val="90000"/>
              </a:lnSpc>
              <a:buNone/>
              <a:tabLst>
                <a:tab algn="l" pos="0"/>
              </a:tabLst>
            </a:pPr>
            <a:r>
              <a:rPr b="0" lang="en-US" sz="2400" spc="199" strike="noStrike" cap="all">
                <a:solidFill>
                  <a:srgbClr val="262626"/>
                </a:solidFill>
                <a:latin typeface="Gill Sans MT"/>
              </a:rPr>
              <a:t>THE Web is CROSS-PLATFORM</a:t>
            </a:r>
            <a:endParaRPr b="0" lang="en-IN" sz="2400" spc="-1" strike="noStrike">
              <a:latin typeface="Arial"/>
            </a:endParaRPr>
          </a:p>
        </p:txBody>
      </p:sp>
      <p:sp>
        <p:nvSpPr>
          <p:cNvPr id="89" name="Content Placeholder 2"/>
          <p:cNvSpPr/>
          <p:nvPr/>
        </p:nvSpPr>
        <p:spPr>
          <a:xfrm>
            <a:off x="2435760" y="4358160"/>
            <a:ext cx="8101080" cy="1946520"/>
          </a:xfrm>
          <a:prstGeom prst="rect">
            <a:avLst/>
          </a:prstGeom>
          <a:noFill/>
          <a:ln w="0">
            <a:noFill/>
          </a:ln>
        </p:spPr>
        <p:style>
          <a:lnRef idx="0"/>
          <a:fillRef idx="0"/>
          <a:effectRef idx="0"/>
          <a:fontRef idx="minor"/>
        </p:style>
      </p:sp>
      <p:sp>
        <p:nvSpPr>
          <p:cNvPr id="90" name="Content Placeholder 2"/>
          <p:cNvSpPr/>
          <p:nvPr/>
        </p:nvSpPr>
        <p:spPr>
          <a:xfrm>
            <a:off x="2448720" y="4462560"/>
            <a:ext cx="8101080" cy="1946520"/>
          </a:xfrm>
          <a:prstGeom prst="rect">
            <a:avLst/>
          </a:prstGeom>
          <a:noFill/>
          <a:ln w="0">
            <a:noFill/>
          </a:ln>
        </p:spPr>
        <p:style>
          <a:lnRef idx="0"/>
          <a:fillRef idx="0"/>
          <a:effectRef idx="0"/>
          <a:fontRef idx="minor"/>
        </p:style>
        <p:txBody>
          <a:bodyPr anchor="t">
            <a:normAutofit fontScale="91000"/>
          </a:bodyPr>
          <a:p>
            <a:pPr marL="228600" indent="-228600">
              <a:lnSpc>
                <a:spcPct val="100000"/>
              </a:lnSpc>
              <a:spcBef>
                <a:spcPts val="1001"/>
              </a:spcBef>
              <a:buClr>
                <a:srgbClr val="9bafb5"/>
              </a:buClr>
              <a:buFont typeface="Arial"/>
              <a:buChar char="•"/>
            </a:pPr>
            <a:r>
              <a:rPr b="0" lang="en-US" sz="1800" spc="-1" strike="noStrike">
                <a:solidFill>
                  <a:srgbClr val="262626"/>
                </a:solidFill>
                <a:latin typeface="Gill Sans MT"/>
              </a:rPr>
              <a:t>You can access the internet / web, regardless of whether you working on a </a:t>
            </a:r>
            <a:endParaRPr b="0" lang="en-IN" sz="1800" spc="-1" strike="noStrike">
              <a:latin typeface="Arial"/>
            </a:endParaRPr>
          </a:p>
          <a:p>
            <a:pPr marL="228600" indent="-228600">
              <a:lnSpc>
                <a:spcPct val="100000"/>
              </a:lnSpc>
              <a:spcBef>
                <a:spcPts val="1001"/>
              </a:spcBef>
              <a:buNone/>
              <a:tabLst>
                <a:tab algn="l" pos="0"/>
              </a:tabLst>
            </a:pPr>
            <a:r>
              <a:rPr b="0" lang="en-US" sz="1800" spc="-1" strike="noStrike">
                <a:solidFill>
                  <a:srgbClr val="262626"/>
                </a:solidFill>
                <a:latin typeface="Gill Sans MT"/>
              </a:rPr>
              <a:t>     </a:t>
            </a:r>
            <a:r>
              <a:rPr b="0" lang="en-US" sz="1800" spc="-1" strike="noStrike">
                <a:solidFill>
                  <a:srgbClr val="262626"/>
                </a:solidFill>
                <a:latin typeface="Gill Sans MT"/>
              </a:rPr>
              <a:t>Smartphone , a tablet , a brand new laptop ,or a desktop computer.</a:t>
            </a:r>
            <a:endParaRPr b="0" lang="en-IN" sz="1800" spc="-1" strike="noStrike">
              <a:latin typeface="Arial"/>
            </a:endParaRPr>
          </a:p>
          <a:p>
            <a:pPr marL="228600" indent="-228600">
              <a:lnSpc>
                <a:spcPct val="100000"/>
              </a:lnSpc>
              <a:spcBef>
                <a:spcPts val="1001"/>
              </a:spcBef>
              <a:buClr>
                <a:srgbClr val="9bafb5"/>
              </a:buClr>
              <a:buFont typeface="Arial"/>
              <a:buChar char="•"/>
              <a:tabLst>
                <a:tab algn="l" pos="0"/>
              </a:tabLst>
            </a:pPr>
            <a:r>
              <a:rPr b="0" lang="en-US" sz="1800" spc="-1" strike="noStrike">
                <a:solidFill>
                  <a:srgbClr val="262626"/>
                </a:solidFill>
                <a:latin typeface="Gill Sans MT"/>
              </a:rPr>
              <a:t>You can access web information equally well from any computer running any </a:t>
            </a:r>
            <a:endParaRPr b="0" lang="en-IN" sz="1800" spc="-1" strike="noStrike">
              <a:latin typeface="Arial"/>
            </a:endParaRPr>
          </a:p>
          <a:p>
            <a:pPr marL="228600" indent="-228600">
              <a:lnSpc>
                <a:spcPct val="100000"/>
              </a:lnSpc>
              <a:spcBef>
                <a:spcPts val="1001"/>
              </a:spcBef>
              <a:buNone/>
              <a:tabLst>
                <a:tab algn="l" pos="0"/>
              </a:tabLst>
            </a:pPr>
            <a:r>
              <a:rPr b="0" lang="en-US" sz="1800" spc="-1" strike="noStrike">
                <a:solidFill>
                  <a:srgbClr val="262626"/>
                </a:solidFill>
                <a:latin typeface="Gill Sans MT"/>
              </a:rPr>
              <a:t>    </a:t>
            </a:r>
            <a:r>
              <a:rPr b="0" lang="en-US" sz="1800" spc="-1" strike="noStrike">
                <a:solidFill>
                  <a:srgbClr val="262626"/>
                </a:solidFill>
                <a:latin typeface="Gill Sans MT"/>
              </a:rPr>
              <a:t>Operating system using any display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2113560" y="770760"/>
            <a:ext cx="8545320" cy="626760"/>
          </a:xfrm>
          <a:prstGeom prst="rect">
            <a:avLst/>
          </a:prstGeom>
          <a:solidFill>
            <a:srgbClr val="ffffff"/>
          </a:solidFill>
          <a:ln cap="sq" w="31680">
            <a:solidFill>
              <a:srgbClr val="404040"/>
            </a:solidFill>
            <a:miter/>
          </a:ln>
        </p:spPr>
        <p:txBody>
          <a:bodyPr lIns="182880" rIns="182880" tIns="182880" bIns="182880" anchor="ctr">
            <a:normAutofit fontScale="79000"/>
          </a:bodyPr>
          <a:p>
            <a:pPr algn="ctr">
              <a:lnSpc>
                <a:spcPct val="90000"/>
              </a:lnSpc>
              <a:buNone/>
            </a:pPr>
            <a:r>
              <a:rPr b="0" lang="en-US" sz="2400" spc="199" strike="noStrike" cap="all">
                <a:solidFill>
                  <a:srgbClr val="262626"/>
                </a:solidFill>
                <a:latin typeface="Gill Sans MT"/>
              </a:rPr>
              <a:t>THE Web is dISTRIBUTED</a:t>
            </a:r>
            <a:endParaRPr b="0" lang="en-US" sz="2400" spc="-1" strike="noStrike">
              <a:solidFill>
                <a:srgbClr val="000000"/>
              </a:solidFill>
              <a:latin typeface="Gill Sans MT"/>
            </a:endParaRPr>
          </a:p>
        </p:txBody>
      </p:sp>
      <p:sp>
        <p:nvSpPr>
          <p:cNvPr id="92" name="PlaceHolder 2"/>
          <p:cNvSpPr>
            <a:spLocks noGrp="1"/>
          </p:cNvSpPr>
          <p:nvPr>
            <p:ph/>
          </p:nvPr>
        </p:nvSpPr>
        <p:spPr>
          <a:xfrm>
            <a:off x="2205000" y="1697400"/>
            <a:ext cx="8414640" cy="2207880"/>
          </a:xfrm>
          <a:prstGeom prst="rect">
            <a:avLst/>
          </a:prstGeom>
          <a:noFill/>
          <a:ln w="0">
            <a:noFill/>
          </a:ln>
        </p:spPr>
        <p:txBody>
          <a:bodyPr anchor="t">
            <a:normAutofit fontScale="67000"/>
          </a:bodyPr>
          <a:p>
            <a:pPr marL="228600" indent="-228600">
              <a:lnSpc>
                <a:spcPct val="100000"/>
              </a:lnSpc>
              <a:spcBef>
                <a:spcPts val="1001"/>
              </a:spcBef>
              <a:buClr>
                <a:srgbClr val="9bafb5"/>
              </a:buClr>
              <a:buFont typeface="Arial"/>
              <a:buChar char="•"/>
            </a:pPr>
            <a:r>
              <a:rPr b="0" lang="en-US" sz="2300" spc="-1" strike="noStrike">
                <a:solidFill>
                  <a:srgbClr val="262626"/>
                </a:solidFill>
                <a:latin typeface="Gill Sans MT"/>
              </a:rPr>
              <a:t>Web content have huge storage in the forms of images , audio ,videos..etc,</a:t>
            </a:r>
            <a:endParaRPr b="0" lang="en-US" sz="2300" spc="-1" strike="noStrike">
              <a:solidFill>
                <a:srgbClr val="262626"/>
              </a:solidFill>
              <a:latin typeface="Gill Sans MT"/>
            </a:endParaRPr>
          </a:p>
          <a:p>
            <a:pPr marL="228600" indent="-228600">
              <a:lnSpc>
                <a:spcPct val="100000"/>
              </a:lnSpc>
              <a:spcBef>
                <a:spcPts val="1001"/>
              </a:spcBef>
              <a:buNone/>
              <a:tabLst>
                <a:tab algn="l" pos="0"/>
              </a:tabLst>
            </a:pPr>
            <a:r>
              <a:rPr b="0" lang="en-US" sz="2300" spc="-1" strike="noStrike">
                <a:solidFill>
                  <a:srgbClr val="262626"/>
                </a:solidFill>
                <a:latin typeface="Gill Sans MT"/>
              </a:rPr>
              <a:t>     </a:t>
            </a:r>
            <a:r>
              <a:rPr b="0" lang="en-US" sz="2300" spc="-1" strike="noStrike">
                <a:solidFill>
                  <a:srgbClr val="262626"/>
                </a:solidFill>
                <a:latin typeface="Gill Sans MT"/>
              </a:rPr>
              <a:t>So, it’s impossible to store at one place.</a:t>
            </a:r>
            <a:endParaRPr b="0" lang="en-US" sz="2300" spc="-1" strike="noStrike">
              <a:solidFill>
                <a:srgbClr val="262626"/>
              </a:solidFill>
              <a:latin typeface="Gill Sans MT"/>
            </a:endParaRPr>
          </a:p>
          <a:p>
            <a:pPr marL="228600" indent="-228600">
              <a:lnSpc>
                <a:spcPct val="100000"/>
              </a:lnSpc>
              <a:spcBef>
                <a:spcPts val="1001"/>
              </a:spcBef>
              <a:buClr>
                <a:srgbClr val="9bafb5"/>
              </a:buClr>
              <a:buFont typeface="Arial"/>
              <a:buChar char="•"/>
              <a:tabLst>
                <a:tab algn="l" pos="0"/>
              </a:tabLst>
            </a:pPr>
            <a:r>
              <a:rPr b="0" lang="en-US" sz="2300" spc="-1" strike="noStrike">
                <a:solidFill>
                  <a:srgbClr val="262626"/>
                </a:solidFill>
                <a:latin typeface="Gill Sans MT"/>
              </a:rPr>
              <a:t>Web provide so much information because that information is distributed</a:t>
            </a:r>
            <a:endParaRPr b="0" lang="en-US" sz="2300" spc="-1" strike="noStrike">
              <a:solidFill>
                <a:srgbClr val="262626"/>
              </a:solidFill>
              <a:latin typeface="Gill Sans MT"/>
            </a:endParaRPr>
          </a:p>
          <a:p>
            <a:pPr marL="228600" indent="-228600">
              <a:lnSpc>
                <a:spcPct val="100000"/>
              </a:lnSpc>
              <a:spcBef>
                <a:spcPts val="1001"/>
              </a:spcBef>
              <a:buNone/>
              <a:tabLst>
                <a:tab algn="l" pos="0"/>
              </a:tabLst>
            </a:pPr>
            <a:r>
              <a:rPr b="0" lang="en-US" sz="2300" spc="-1" strike="noStrike">
                <a:solidFill>
                  <a:srgbClr val="262626"/>
                </a:solidFill>
                <a:latin typeface="Gill Sans MT"/>
              </a:rPr>
              <a:t>     </a:t>
            </a:r>
            <a:r>
              <a:rPr b="0" lang="en-US" sz="2300" spc="-1" strike="noStrike">
                <a:solidFill>
                  <a:srgbClr val="262626"/>
                </a:solidFill>
                <a:latin typeface="Gill Sans MT"/>
              </a:rPr>
              <a:t>globally across millions of websites, each of which contributes the space for the</a:t>
            </a:r>
            <a:endParaRPr b="0" lang="en-US" sz="2300" spc="-1" strike="noStrike">
              <a:solidFill>
                <a:srgbClr val="262626"/>
              </a:solidFill>
              <a:latin typeface="Gill Sans MT"/>
            </a:endParaRPr>
          </a:p>
          <a:p>
            <a:pPr marL="228600" indent="-228600">
              <a:lnSpc>
                <a:spcPct val="100000"/>
              </a:lnSpc>
              <a:spcBef>
                <a:spcPts val="1001"/>
              </a:spcBef>
              <a:buNone/>
              <a:tabLst>
                <a:tab algn="l" pos="0"/>
              </a:tabLst>
            </a:pPr>
            <a:r>
              <a:rPr b="0" lang="en-US" sz="2300" spc="-1" strike="noStrike">
                <a:solidFill>
                  <a:srgbClr val="262626"/>
                </a:solidFill>
                <a:latin typeface="Gill Sans MT"/>
              </a:rPr>
              <a:t>     </a:t>
            </a:r>
            <a:r>
              <a:rPr b="0" lang="en-US" sz="2300" spc="-1" strike="noStrike">
                <a:solidFill>
                  <a:srgbClr val="262626"/>
                </a:solidFill>
                <a:latin typeface="Gill Sans MT"/>
              </a:rPr>
              <a:t>information it publishes. These sites reside on one or more computers, referred to as web</a:t>
            </a:r>
            <a:endParaRPr b="0" lang="en-US" sz="2300" spc="-1" strike="noStrike">
              <a:solidFill>
                <a:srgbClr val="262626"/>
              </a:solidFill>
              <a:latin typeface="Gill Sans MT"/>
            </a:endParaRPr>
          </a:p>
          <a:p>
            <a:pPr marL="228600" indent="-228600">
              <a:lnSpc>
                <a:spcPct val="100000"/>
              </a:lnSpc>
              <a:spcBef>
                <a:spcPts val="1001"/>
              </a:spcBef>
              <a:buNone/>
              <a:tabLst>
                <a:tab algn="l" pos="0"/>
              </a:tabLst>
            </a:pPr>
            <a:r>
              <a:rPr b="0" lang="en-US" sz="2300" spc="-1" strike="noStrike">
                <a:solidFill>
                  <a:srgbClr val="262626"/>
                </a:solidFill>
                <a:latin typeface="Gill Sans MT"/>
              </a:rPr>
              <a:t>     </a:t>
            </a:r>
            <a:r>
              <a:rPr b="0" lang="en-US" sz="2300" spc="-1" strike="noStrike">
                <a:solidFill>
                  <a:srgbClr val="262626"/>
                </a:solidFill>
                <a:latin typeface="Gill Sans MT"/>
              </a:rPr>
              <a:t>servers</a:t>
            </a:r>
            <a:r>
              <a:rPr b="0" lang="en-US" sz="2100" spc="-1" strike="noStrike">
                <a:solidFill>
                  <a:srgbClr val="262626"/>
                </a:solidFill>
                <a:latin typeface="Gill Sans MT"/>
              </a:rPr>
              <a:t>.</a:t>
            </a:r>
            <a:endParaRPr b="0" lang="en-US" sz="2100" spc="-1" strike="noStrike">
              <a:solidFill>
                <a:srgbClr val="262626"/>
              </a:solidFill>
              <a:latin typeface="Gill Sans MT"/>
            </a:endParaRPr>
          </a:p>
          <a:p>
            <a:pPr>
              <a:lnSpc>
                <a:spcPct val="100000"/>
              </a:lnSpc>
              <a:spcBef>
                <a:spcPts val="1001"/>
              </a:spcBef>
              <a:buNone/>
              <a:tabLst>
                <a:tab algn="l" pos="0"/>
              </a:tabLst>
            </a:pPr>
            <a:endParaRPr b="0" lang="en-US" sz="1800" spc="-1" strike="noStrike">
              <a:solidFill>
                <a:srgbClr val="262626"/>
              </a:solidFill>
              <a:latin typeface="Gill Sans MT"/>
            </a:endParaRPr>
          </a:p>
          <a:p>
            <a:pPr>
              <a:lnSpc>
                <a:spcPct val="100000"/>
              </a:lnSpc>
              <a:spcBef>
                <a:spcPts val="1001"/>
              </a:spcBef>
              <a:buNone/>
              <a:tabLst>
                <a:tab algn="l" pos="0"/>
              </a:tabLst>
            </a:pPr>
            <a:endParaRPr b="0" lang="en-US" sz="1800" spc="-1" strike="noStrike">
              <a:solidFill>
                <a:srgbClr val="262626"/>
              </a:solidFill>
              <a:latin typeface="Gill Sans MT"/>
            </a:endParaRPr>
          </a:p>
        </p:txBody>
      </p:sp>
      <p:sp>
        <p:nvSpPr>
          <p:cNvPr id="93" name="Title 1"/>
          <p:cNvSpPr/>
          <p:nvPr/>
        </p:nvSpPr>
        <p:spPr>
          <a:xfrm>
            <a:off x="2292120" y="4082400"/>
            <a:ext cx="8323200" cy="458640"/>
          </a:xfrm>
          <a:prstGeom prst="rect">
            <a:avLst/>
          </a:prstGeom>
          <a:solidFill>
            <a:srgbClr val="ffffff"/>
          </a:solidFill>
          <a:ln cap="sq" w="31750">
            <a:solidFill>
              <a:srgbClr val="404040"/>
            </a:solidFill>
            <a:miter/>
          </a:ln>
        </p:spPr>
        <p:style>
          <a:lnRef idx="0"/>
          <a:fillRef idx="0"/>
          <a:effectRef idx="0"/>
          <a:fontRef idx="minor"/>
        </p:style>
        <p:txBody>
          <a:bodyPr lIns="182880" rIns="182880" tIns="365760" bIns="365760" anchor="ctr">
            <a:noAutofit/>
          </a:bodyPr>
          <a:p>
            <a:pPr algn="ctr">
              <a:lnSpc>
                <a:spcPct val="90000"/>
              </a:lnSpc>
              <a:buNone/>
              <a:tabLst>
                <a:tab algn="l" pos="0"/>
              </a:tabLst>
            </a:pPr>
            <a:r>
              <a:rPr b="0" lang="en-US" sz="2400" spc="199" strike="noStrike" cap="all">
                <a:solidFill>
                  <a:srgbClr val="262626"/>
                </a:solidFill>
                <a:latin typeface="Gill Sans MT"/>
              </a:rPr>
              <a:t>THE Web is dynamic</a:t>
            </a:r>
            <a:endParaRPr b="0" lang="en-IN" sz="2400" spc="-1" strike="noStrike">
              <a:latin typeface="Arial"/>
            </a:endParaRPr>
          </a:p>
        </p:txBody>
      </p:sp>
      <p:sp>
        <p:nvSpPr>
          <p:cNvPr id="94" name="Content Placeholder 2"/>
          <p:cNvSpPr/>
          <p:nvPr/>
        </p:nvSpPr>
        <p:spPr>
          <a:xfrm>
            <a:off x="2435760" y="4358160"/>
            <a:ext cx="8101080" cy="1946520"/>
          </a:xfrm>
          <a:prstGeom prst="rect">
            <a:avLst/>
          </a:prstGeom>
          <a:noFill/>
          <a:ln w="0">
            <a:noFill/>
          </a:ln>
        </p:spPr>
        <p:style>
          <a:lnRef idx="0"/>
          <a:fillRef idx="0"/>
          <a:effectRef idx="0"/>
          <a:fontRef idx="minor"/>
        </p:style>
      </p:sp>
      <p:sp>
        <p:nvSpPr>
          <p:cNvPr id="95" name="Content Placeholder 2"/>
          <p:cNvSpPr/>
          <p:nvPr/>
        </p:nvSpPr>
        <p:spPr>
          <a:xfrm>
            <a:off x="2390400" y="4911120"/>
            <a:ext cx="8159400" cy="1737720"/>
          </a:xfrm>
          <a:prstGeom prst="rect">
            <a:avLst/>
          </a:prstGeom>
          <a:noFill/>
          <a:ln w="0">
            <a:noFill/>
          </a:ln>
        </p:spPr>
        <p:style>
          <a:lnRef idx="0"/>
          <a:fillRef idx="0"/>
          <a:effectRef idx="0"/>
          <a:fontRef idx="minor"/>
        </p:style>
        <p:txBody>
          <a:bodyPr anchor="t">
            <a:normAutofit fontScale="80000"/>
          </a:bodyPr>
          <a:p>
            <a:pPr indent="-216000">
              <a:lnSpc>
                <a:spcPct val="150000"/>
              </a:lnSpc>
              <a:buClr>
                <a:srgbClr val="000000"/>
              </a:buClr>
              <a:buFont typeface="Arial"/>
              <a:buChar char="•"/>
            </a:pPr>
            <a:r>
              <a:rPr b="0" lang="en-US" sz="1800" spc="-1" strike="noStrike">
                <a:solidFill>
                  <a:srgbClr val="000000"/>
                </a:solidFill>
                <a:latin typeface="Gill Sans MT"/>
              </a:rPr>
              <a:t> </a:t>
            </a:r>
            <a:r>
              <a:rPr b="0" lang="en-US" sz="1800" spc="-1" strike="noStrike">
                <a:solidFill>
                  <a:srgbClr val="000000"/>
                </a:solidFill>
                <a:latin typeface="Gill Sans MT"/>
              </a:rPr>
              <a:t>If you’re publishing on the Web, you can make sure that your information is up-to-     date all the time</a:t>
            </a:r>
            <a:r>
              <a:rPr b="0" lang="en-US" sz="1800" spc="-1" strike="noStrike">
                <a:solidFill>
                  <a:srgbClr val="262626"/>
                </a:solidFill>
                <a:latin typeface="Gill Sans MT"/>
              </a:rPr>
              <a:t>.</a:t>
            </a:r>
            <a:endParaRPr b="0" lang="en-IN" sz="1800" spc="-1" strike="noStrike">
              <a:latin typeface="Arial"/>
            </a:endParaRPr>
          </a:p>
          <a:p>
            <a:pPr indent="-216000">
              <a:lnSpc>
                <a:spcPct val="150000"/>
              </a:lnSpc>
              <a:buClr>
                <a:srgbClr val="000000"/>
              </a:buClr>
              <a:buFont typeface="Arial"/>
              <a:buChar char="•"/>
            </a:pPr>
            <a:r>
              <a:rPr b="0" lang="en-US" sz="1800" spc="-1" strike="noStrike">
                <a:solidFill>
                  <a:srgbClr val="000000"/>
                </a:solidFill>
                <a:latin typeface="Gill Sans MT"/>
              </a:rPr>
              <a:t>If you want a permanent copy of some information that’s stored on the Web, you have to save it locally because the content can change any time, even while you’re viewing the page.</a:t>
            </a:r>
            <a:endParaRPr b="0" lang="en-IN" sz="1800" spc="-1" strike="noStrike">
              <a:latin typeface="Arial"/>
            </a:endParaRPr>
          </a:p>
          <a:p>
            <a:pPr>
              <a:lnSpc>
                <a:spcPct val="10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2113560" y="770760"/>
            <a:ext cx="8545320" cy="626760"/>
          </a:xfrm>
          <a:prstGeom prst="rect">
            <a:avLst/>
          </a:prstGeom>
          <a:solidFill>
            <a:srgbClr val="ffffff"/>
          </a:solidFill>
          <a:ln cap="sq" w="31680">
            <a:solidFill>
              <a:srgbClr val="404040"/>
            </a:solidFill>
            <a:miter/>
          </a:ln>
        </p:spPr>
        <p:txBody>
          <a:bodyPr lIns="182880" rIns="182880" tIns="182880" bIns="182880" anchor="ctr">
            <a:normAutofit fontScale="79000"/>
          </a:bodyPr>
          <a:p>
            <a:pPr algn="ctr">
              <a:lnSpc>
                <a:spcPct val="90000"/>
              </a:lnSpc>
              <a:buNone/>
            </a:pPr>
            <a:r>
              <a:rPr b="0" lang="en-US" sz="2400" spc="199" strike="noStrike" cap="all">
                <a:solidFill>
                  <a:srgbClr val="262626"/>
                </a:solidFill>
                <a:latin typeface="Gill Sans MT"/>
              </a:rPr>
              <a:t>THE Web is Interactive</a:t>
            </a:r>
            <a:endParaRPr b="0" lang="en-US" sz="2400" spc="-1" strike="noStrike">
              <a:solidFill>
                <a:srgbClr val="000000"/>
              </a:solidFill>
              <a:latin typeface="Gill Sans MT"/>
            </a:endParaRPr>
          </a:p>
        </p:txBody>
      </p:sp>
      <p:sp>
        <p:nvSpPr>
          <p:cNvPr id="97" name="PlaceHolder 2"/>
          <p:cNvSpPr>
            <a:spLocks noGrp="1"/>
          </p:cNvSpPr>
          <p:nvPr>
            <p:ph/>
          </p:nvPr>
        </p:nvSpPr>
        <p:spPr>
          <a:xfrm>
            <a:off x="2205000" y="1697400"/>
            <a:ext cx="8414640" cy="2207880"/>
          </a:xfrm>
          <a:prstGeom prst="rect">
            <a:avLst/>
          </a:prstGeom>
          <a:noFill/>
          <a:ln w="0">
            <a:noFill/>
          </a:ln>
        </p:spPr>
        <p:txBody>
          <a:bodyPr anchor="t">
            <a:normAutofit fontScale="93000"/>
          </a:bodyPr>
          <a:p>
            <a:pPr marL="228600" indent="-228600">
              <a:lnSpc>
                <a:spcPct val="100000"/>
              </a:lnSpc>
              <a:spcBef>
                <a:spcPts val="1001"/>
              </a:spcBef>
              <a:buClr>
                <a:srgbClr val="9bafb5"/>
              </a:buClr>
              <a:buFont typeface="Arial"/>
              <a:buChar char="•"/>
            </a:pPr>
            <a:r>
              <a:rPr b="0" lang="en-US" sz="1800" spc="-1" strike="noStrike">
                <a:solidFill>
                  <a:srgbClr val="262626"/>
                </a:solidFill>
                <a:latin typeface="Gill Sans MT"/>
              </a:rPr>
              <a:t>Interactivity is the capability to “talk back” to the web server. </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0" lang="en-US" sz="1800" spc="-1" strike="noStrike">
                <a:solidFill>
                  <a:srgbClr val="262626"/>
                </a:solidFill>
                <a:latin typeface="Gill Sans MT"/>
              </a:rPr>
              <a:t>More traditional media , such as television, isn’t interactive in the slightest; </a:t>
            </a:r>
            <a:endParaRPr b="0" lang="en-US" sz="1800" spc="-1" strike="noStrike">
              <a:solidFill>
                <a:srgbClr val="262626"/>
              </a:solidFill>
              <a:latin typeface="Gill Sans MT"/>
            </a:endParaRPr>
          </a:p>
          <a:p>
            <a:pPr marL="228600" indent="-228600">
              <a:lnSpc>
                <a:spcPct val="150000"/>
              </a:lnSpc>
              <a:spcBef>
                <a:spcPts val="1001"/>
              </a:spcBef>
              <a:buNone/>
              <a:tabLst>
                <a:tab algn="l" pos="0"/>
              </a:tabLst>
            </a:pPr>
            <a:r>
              <a:rPr b="0" lang="en-US" sz="1800" spc="-1" strike="noStrike">
                <a:solidFill>
                  <a:srgbClr val="262626"/>
                </a:solidFill>
                <a:latin typeface="Gill Sans MT"/>
              </a:rPr>
              <a:t>    </a:t>
            </a:r>
            <a:r>
              <a:rPr b="0" lang="en-US" sz="1800" spc="-1" strike="noStrike">
                <a:solidFill>
                  <a:srgbClr val="262626"/>
                </a:solidFill>
                <a:latin typeface="Gill Sans MT"/>
              </a:rPr>
              <a:t>all you do is sit and watch as shows are played at you. Other than changing the channel, you don’t have much control over what you see.</a:t>
            </a:r>
            <a:endParaRPr b="0" lang="en-US" sz="1800" spc="-1" strike="noStrike">
              <a:solidFill>
                <a:srgbClr val="262626"/>
              </a:solidFill>
              <a:latin typeface="Gill Sans MT"/>
            </a:endParaRPr>
          </a:p>
          <a:p>
            <a:pPr marL="228600" indent="-228600">
              <a:lnSpc>
                <a:spcPct val="150000"/>
              </a:lnSpc>
              <a:spcBef>
                <a:spcPts val="1001"/>
              </a:spcBef>
              <a:buClr>
                <a:srgbClr val="9bafb5"/>
              </a:buClr>
              <a:buFont typeface="Arial"/>
              <a:buChar char="•"/>
              <a:tabLst>
                <a:tab algn="l" pos="0"/>
              </a:tabLst>
            </a:pPr>
            <a:r>
              <a:rPr b="0" lang="en-US" sz="1800" spc="-1" strike="noStrike">
                <a:solidFill>
                  <a:srgbClr val="262626"/>
                </a:solidFill>
                <a:latin typeface="Gill Sans MT"/>
              </a:rPr>
              <a:t>SOCIAL MEDIA </a:t>
            </a:r>
            <a:endParaRPr b="0" lang="en-US" sz="1800" spc="-1" strike="noStrike">
              <a:solidFill>
                <a:srgbClr val="262626"/>
              </a:solidFill>
              <a:latin typeface="Gill Sans MT"/>
            </a:endParaRPr>
          </a:p>
          <a:p>
            <a:pPr marL="228600" indent="-228600">
              <a:lnSpc>
                <a:spcPct val="150000"/>
              </a:lnSpc>
              <a:spcBef>
                <a:spcPts val="1001"/>
              </a:spcBef>
              <a:buNone/>
              <a:tabLst>
                <a:tab algn="l" pos="0"/>
              </a:tabLst>
            </a:pPr>
            <a:endParaRPr b="0" lang="en-US" sz="1800" spc="-1" strike="noStrike">
              <a:solidFill>
                <a:srgbClr val="262626"/>
              </a:solidFill>
              <a:latin typeface="Gill Sans MT"/>
            </a:endParaRPr>
          </a:p>
        </p:txBody>
      </p:sp>
      <p:sp>
        <p:nvSpPr>
          <p:cNvPr id="98" name="Content Placeholder 2"/>
          <p:cNvSpPr/>
          <p:nvPr/>
        </p:nvSpPr>
        <p:spPr>
          <a:xfrm>
            <a:off x="2435760" y="4358160"/>
            <a:ext cx="8101080" cy="19465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2231280" y="964800"/>
            <a:ext cx="7729200" cy="720000"/>
          </a:xfrm>
          <a:prstGeom prst="rect">
            <a:avLst/>
          </a:prstGeom>
          <a:solidFill>
            <a:srgbClr val="ffffff"/>
          </a:solidFill>
          <a:ln cap="sq" w="31680">
            <a:solidFill>
              <a:srgbClr val="404040"/>
            </a:solidFill>
            <a:miter/>
          </a:ln>
        </p:spPr>
        <p:txBody>
          <a:bodyPr lIns="182880" rIns="182880" tIns="182880" bIns="182880" anchor="ctr">
            <a:normAutofit fontScale="92000"/>
          </a:bodyPr>
          <a:p>
            <a:pPr algn="ctr">
              <a:lnSpc>
                <a:spcPct val="90000"/>
              </a:lnSpc>
              <a:buNone/>
            </a:pPr>
            <a:r>
              <a:rPr b="0" lang="en-US" sz="2800" spc="199" strike="noStrike" cap="all">
                <a:solidFill>
                  <a:srgbClr val="262626"/>
                </a:solidFill>
                <a:latin typeface="Gill Sans MT"/>
              </a:rPr>
              <a:t>WEB PUBLISHING</a:t>
            </a:r>
            <a:endParaRPr b="0" lang="en-US" sz="2800" spc="-1" strike="noStrike">
              <a:solidFill>
                <a:srgbClr val="000000"/>
              </a:solidFill>
              <a:latin typeface="Gill Sans MT"/>
            </a:endParaRPr>
          </a:p>
        </p:txBody>
      </p:sp>
      <p:sp>
        <p:nvSpPr>
          <p:cNvPr id="100" name="PlaceHolder 2"/>
          <p:cNvSpPr>
            <a:spLocks noGrp="1"/>
          </p:cNvSpPr>
          <p:nvPr>
            <p:ph/>
          </p:nvPr>
        </p:nvSpPr>
        <p:spPr>
          <a:xfrm>
            <a:off x="2205000" y="2063160"/>
            <a:ext cx="7729200" cy="3101760"/>
          </a:xfrm>
          <a:prstGeom prst="rect">
            <a:avLst/>
          </a:prstGeom>
          <a:noFill/>
          <a:ln w="0">
            <a:noFill/>
          </a:ln>
        </p:spPr>
        <p:txBody>
          <a:bodyPr anchor="t">
            <a:noAutofit/>
          </a:bodyPr>
          <a:p>
            <a:pPr marL="228600" indent="-228600">
              <a:lnSpc>
                <a:spcPct val="200000"/>
              </a:lnSpc>
              <a:spcBef>
                <a:spcPts val="1001"/>
              </a:spcBef>
              <a:buClr>
                <a:srgbClr val="9bafb5"/>
              </a:buClr>
              <a:buFont typeface="Arial"/>
              <a:buChar char="•"/>
            </a:pPr>
            <a:r>
              <a:rPr b="0" lang="en-US" sz="1800" spc="-1" strike="noStrike">
                <a:solidFill>
                  <a:srgbClr val="262626"/>
                </a:solidFill>
                <a:latin typeface="Gill Sans MT"/>
              </a:rPr>
              <a:t>Web publishing mean creating web pages as individual files and uploading them to a server so that people could view them in their browsers.</a:t>
            </a:r>
            <a:endParaRPr b="0" lang="en-US" sz="1800" spc="-1" strike="noStrike">
              <a:solidFill>
                <a:srgbClr val="262626"/>
              </a:solidFill>
              <a:latin typeface="Gill Sans MT"/>
            </a:endParaRPr>
          </a:p>
          <a:p>
            <a:pPr>
              <a:lnSpc>
                <a:spcPct val="200000"/>
              </a:lnSpc>
              <a:spcBef>
                <a:spcPts val="1001"/>
              </a:spcBef>
              <a:buNone/>
            </a:pPr>
            <a:endParaRPr b="0" lang="en-US" sz="1800" spc="-1" strike="noStrike">
              <a:solidFill>
                <a:srgbClr val="262626"/>
              </a:solidFill>
              <a:latin typeface="Gill Sans M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2257200" y="481320"/>
            <a:ext cx="7729200" cy="850680"/>
          </a:xfrm>
          <a:prstGeom prst="rect">
            <a:avLst/>
          </a:prstGeom>
          <a:solidFill>
            <a:srgbClr val="ffffff"/>
          </a:solidFill>
          <a:ln cap="sq" w="31680">
            <a:solidFill>
              <a:srgbClr val="404040"/>
            </a:solidFill>
            <a:miter/>
          </a:ln>
        </p:spPr>
        <p:txBody>
          <a:bodyPr lIns="182880" rIns="182880" tIns="182880" bIns="182880" anchor="ctr">
            <a:noAutofit/>
          </a:bodyPr>
          <a:p>
            <a:pPr algn="ctr">
              <a:lnSpc>
                <a:spcPct val="90000"/>
              </a:lnSpc>
              <a:buNone/>
            </a:pPr>
            <a:r>
              <a:rPr b="0" lang="en-US" sz="2800" spc="199" strike="noStrike" cap="all">
                <a:solidFill>
                  <a:srgbClr val="262626"/>
                </a:solidFill>
                <a:latin typeface="Gill Sans MT"/>
              </a:rPr>
              <a:t>ANATOMY OF A WEBSITE</a:t>
            </a:r>
            <a:endParaRPr b="0" lang="en-US" sz="2800" spc="-1" strike="noStrike">
              <a:solidFill>
                <a:srgbClr val="000000"/>
              </a:solidFill>
              <a:latin typeface="Gill Sans MT"/>
            </a:endParaRPr>
          </a:p>
        </p:txBody>
      </p:sp>
      <p:sp>
        <p:nvSpPr>
          <p:cNvPr id="102" name="PlaceHolder 2"/>
          <p:cNvSpPr>
            <a:spLocks noGrp="1"/>
          </p:cNvSpPr>
          <p:nvPr>
            <p:ph/>
          </p:nvPr>
        </p:nvSpPr>
        <p:spPr>
          <a:xfrm>
            <a:off x="2270160" y="1723680"/>
            <a:ext cx="7729200" cy="4415400"/>
          </a:xfrm>
          <a:prstGeom prst="rect">
            <a:avLst/>
          </a:prstGeom>
          <a:noFill/>
          <a:ln w="0">
            <a:noFill/>
          </a:ln>
        </p:spPr>
        <p:txBody>
          <a:bodyPr anchor="t">
            <a:noAutofit/>
          </a:bodyPr>
          <a:p>
            <a:pPr marL="228600" indent="-228600">
              <a:lnSpc>
                <a:spcPct val="100000"/>
              </a:lnSpc>
              <a:spcBef>
                <a:spcPts val="1001"/>
              </a:spcBef>
              <a:buClr>
                <a:srgbClr val="9bafb5"/>
              </a:buClr>
              <a:buFont typeface="Arial"/>
              <a:buChar char="•"/>
            </a:pPr>
            <a:r>
              <a:rPr b="1" lang="en-US" sz="1800" spc="-1" strike="noStrike">
                <a:solidFill>
                  <a:srgbClr val="262626"/>
                </a:solidFill>
                <a:latin typeface="Gill Sans MT"/>
              </a:rPr>
              <a:t>Website :</a:t>
            </a:r>
            <a:endParaRPr b="0" lang="en-US" sz="1800" spc="-1" strike="noStrike">
              <a:solidFill>
                <a:srgbClr val="262626"/>
              </a:solidFill>
              <a:latin typeface="Gill Sans MT"/>
            </a:endParaRPr>
          </a:p>
          <a:p>
            <a:pPr marL="228600" indent="-228600">
              <a:lnSpc>
                <a:spcPct val="100000"/>
              </a:lnSpc>
              <a:spcBef>
                <a:spcPts val="1001"/>
              </a:spcBef>
              <a:buNone/>
              <a:tabLst>
                <a:tab algn="l" pos="0"/>
              </a:tabLst>
            </a:pPr>
            <a:r>
              <a:rPr b="0" lang="en-US" sz="1800" spc="-1" strike="noStrike">
                <a:solidFill>
                  <a:srgbClr val="262626"/>
                </a:solidFill>
                <a:latin typeface="Gill Sans MT"/>
              </a:rPr>
              <a:t>    </a:t>
            </a:r>
            <a:r>
              <a:rPr b="0" lang="en-US" sz="1800" spc="-1" strike="noStrike">
                <a:solidFill>
                  <a:srgbClr val="262626"/>
                </a:solidFill>
                <a:latin typeface="Gill Sans MT"/>
              </a:rPr>
              <a:t>A collection of one or more web pages linked together in a meaningful way that, as a whole, describes a body of information or creates an overall effect.</a:t>
            </a:r>
            <a:endParaRPr b="0" lang="en-US" sz="1800" spc="-1" strike="noStrike">
              <a:solidFill>
                <a:srgbClr val="262626"/>
              </a:solidFill>
              <a:latin typeface="Gill Sans MT"/>
            </a:endParaRPr>
          </a:p>
          <a:p>
            <a:pPr marL="228600" indent="-228600">
              <a:lnSpc>
                <a:spcPct val="100000"/>
              </a:lnSpc>
              <a:spcBef>
                <a:spcPts val="1001"/>
              </a:spcBef>
              <a:buNone/>
              <a:tabLst>
                <a:tab algn="l" pos="0"/>
              </a:tabLst>
            </a:pPr>
            <a:endParaRPr b="0" lang="en-US" sz="1800" spc="-1" strike="noStrike">
              <a:solidFill>
                <a:srgbClr val="262626"/>
              </a:solidFill>
              <a:latin typeface="Gill Sans MT"/>
            </a:endParaRPr>
          </a:p>
        </p:txBody>
      </p:sp>
      <p:pic>
        <p:nvPicPr>
          <p:cNvPr id="103" name="Picture 3" descr="Screenshot (365).png"/>
          <p:cNvPicPr/>
          <p:nvPr/>
        </p:nvPicPr>
        <p:blipFill>
          <a:blip r:embed="rId1"/>
          <a:stretch/>
        </p:blipFill>
        <p:spPr>
          <a:xfrm>
            <a:off x="2769480" y="3096000"/>
            <a:ext cx="6701040" cy="31086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p:nvPr>
        </p:nvSpPr>
        <p:spPr>
          <a:xfrm>
            <a:off x="2035080" y="547920"/>
            <a:ext cx="7983720" cy="5800320"/>
          </a:xfrm>
          <a:prstGeom prst="rect">
            <a:avLst/>
          </a:prstGeom>
          <a:noFill/>
          <a:ln w="0">
            <a:noFill/>
          </a:ln>
        </p:spPr>
        <p:txBody>
          <a:bodyPr anchor="t">
            <a:noAutofit/>
          </a:bodyPr>
          <a:p>
            <a:pPr marL="228600" indent="-228600">
              <a:lnSpc>
                <a:spcPct val="200000"/>
              </a:lnSpc>
              <a:spcBef>
                <a:spcPts val="1001"/>
              </a:spcBef>
              <a:buClr>
                <a:srgbClr val="9bafb5"/>
              </a:buClr>
              <a:buFont typeface="Arial"/>
              <a:buChar char="•"/>
            </a:pPr>
            <a:r>
              <a:rPr b="1" lang="en-US" sz="1800" spc="-1" strike="noStrike">
                <a:solidFill>
                  <a:srgbClr val="262626"/>
                </a:solidFill>
                <a:latin typeface="Gill Sans MT"/>
              </a:rPr>
              <a:t>Web server— </a:t>
            </a:r>
            <a:r>
              <a:rPr b="0" lang="en-US" sz="1800" spc="-1" strike="noStrike">
                <a:solidFill>
                  <a:srgbClr val="262626"/>
                </a:solidFill>
                <a:latin typeface="Gill Sans MT"/>
              </a:rPr>
              <a:t>A computer on the Internet or an intranet that delivers web pages</a:t>
            </a:r>
            <a:r>
              <a:rPr b="1" lang="en-US" sz="1800" spc="-1" strike="noStrike">
                <a:solidFill>
                  <a:srgbClr val="262626"/>
                </a:solidFill>
                <a:latin typeface="Gill Sans MT"/>
              </a:rPr>
              <a:t> </a:t>
            </a:r>
            <a:r>
              <a:rPr b="0" lang="en-US" sz="1800" spc="-1" strike="noStrike">
                <a:solidFill>
                  <a:srgbClr val="262626"/>
                </a:solidFill>
                <a:latin typeface="Gill Sans MT"/>
              </a:rPr>
              <a:t>and other files in response to browser requests. </a:t>
            </a:r>
            <a:endParaRPr b="0" lang="en-US" sz="1800" spc="-1" strike="noStrike">
              <a:solidFill>
                <a:srgbClr val="262626"/>
              </a:solidFill>
              <a:latin typeface="Gill Sans MT"/>
            </a:endParaRPr>
          </a:p>
          <a:p>
            <a:pPr marL="228600" indent="-228600">
              <a:lnSpc>
                <a:spcPct val="200000"/>
              </a:lnSpc>
              <a:spcBef>
                <a:spcPts val="1001"/>
              </a:spcBef>
              <a:buClr>
                <a:srgbClr val="9bafb5"/>
              </a:buClr>
              <a:buFont typeface="Arial"/>
              <a:buChar char="•"/>
            </a:pPr>
            <a:r>
              <a:rPr b="1" lang="en-US" sz="1800" spc="-1" strike="noStrike">
                <a:solidFill>
                  <a:srgbClr val="262626"/>
                </a:solidFill>
                <a:latin typeface="Gill Sans MT"/>
              </a:rPr>
              <a:t>Web page—</a:t>
            </a:r>
            <a:r>
              <a:rPr b="0" lang="en-US" sz="1800" spc="-1" strike="noStrike">
                <a:solidFill>
                  <a:srgbClr val="262626"/>
                </a:solidFill>
                <a:latin typeface="Gill Sans MT"/>
              </a:rPr>
              <a:t>A single document on a website, usually consisting of a Hypertext Markup Language (HTML) document and any items that are displayed within that</a:t>
            </a:r>
            <a:r>
              <a:rPr b="0" i="1" lang="en-US" sz="1800" spc="-1" strike="noStrike">
                <a:solidFill>
                  <a:srgbClr val="262626"/>
                </a:solidFill>
                <a:latin typeface="Gill Sans MT"/>
              </a:rPr>
              <a:t> </a:t>
            </a:r>
            <a:r>
              <a:rPr b="0" lang="en-US" sz="1800" spc="-1" strike="noStrike">
                <a:solidFill>
                  <a:srgbClr val="262626"/>
                </a:solidFill>
                <a:latin typeface="Gill Sans MT"/>
              </a:rPr>
              <a:t>document, such as inline images or style sheets.</a:t>
            </a:r>
            <a:endParaRPr b="0" lang="en-US" sz="1800" spc="-1" strike="noStrike">
              <a:solidFill>
                <a:srgbClr val="262626"/>
              </a:solidFill>
              <a:latin typeface="Gill Sans MT"/>
            </a:endParaRPr>
          </a:p>
          <a:p>
            <a:pPr marL="228600" indent="-228600">
              <a:lnSpc>
                <a:spcPct val="200000"/>
              </a:lnSpc>
              <a:spcBef>
                <a:spcPts val="1001"/>
              </a:spcBef>
              <a:buClr>
                <a:srgbClr val="9bafb5"/>
              </a:buClr>
              <a:buFont typeface="Arial"/>
              <a:buChar char="•"/>
            </a:pPr>
            <a:r>
              <a:rPr b="1" lang="en-US" sz="1800" spc="-1" strike="noStrike">
                <a:solidFill>
                  <a:srgbClr val="262626"/>
                </a:solidFill>
                <a:latin typeface="Gill Sans MT"/>
              </a:rPr>
              <a:t>Home page— </a:t>
            </a:r>
            <a:r>
              <a:rPr b="0" lang="en-US" sz="1800" spc="-1" strike="noStrike">
                <a:solidFill>
                  <a:srgbClr val="262626"/>
                </a:solidFill>
                <a:latin typeface="Gill Sans MT"/>
              </a:rPr>
              <a:t>The entry page for a website, which can link to additional pages on the same website or pages on other sites.</a:t>
            </a:r>
            <a:endParaRPr b="0" lang="en-US" sz="1800" spc="-1" strike="noStrike">
              <a:solidFill>
                <a:srgbClr val="262626"/>
              </a:solidFill>
              <a:latin typeface="Gill Sans M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2192040" y="664200"/>
            <a:ext cx="7729200" cy="628560"/>
          </a:xfrm>
          <a:prstGeom prst="rect">
            <a:avLst/>
          </a:prstGeom>
          <a:solidFill>
            <a:srgbClr val="ffffff"/>
          </a:solidFill>
          <a:ln cap="sq" w="31680">
            <a:solidFill>
              <a:srgbClr val="404040"/>
            </a:solidFill>
            <a:miter/>
          </a:ln>
        </p:spPr>
        <p:txBody>
          <a:bodyPr lIns="182880" rIns="182880" tIns="182880" bIns="182880" anchor="ctr">
            <a:normAutofit fontScale="68000"/>
          </a:bodyPr>
          <a:p>
            <a:pPr algn="ctr">
              <a:lnSpc>
                <a:spcPct val="90000"/>
              </a:lnSpc>
              <a:buNone/>
            </a:pPr>
            <a:r>
              <a:rPr b="0" lang="en-US" sz="2800" spc="199" strike="noStrike" cap="all">
                <a:solidFill>
                  <a:srgbClr val="262626"/>
                </a:solidFill>
                <a:latin typeface="Gill Sans MT"/>
              </a:rPr>
              <a:t>Developer tools</a:t>
            </a:r>
            <a:endParaRPr b="0" lang="en-US" sz="2800" spc="-1" strike="noStrike">
              <a:solidFill>
                <a:srgbClr val="000000"/>
              </a:solidFill>
              <a:latin typeface="Gill Sans MT"/>
            </a:endParaRPr>
          </a:p>
        </p:txBody>
      </p:sp>
      <p:sp>
        <p:nvSpPr>
          <p:cNvPr id="106" name="PlaceHolder 2"/>
          <p:cNvSpPr>
            <a:spLocks noGrp="1"/>
          </p:cNvSpPr>
          <p:nvPr>
            <p:ph/>
          </p:nvPr>
        </p:nvSpPr>
        <p:spPr>
          <a:xfrm>
            <a:off x="2231280" y="1828080"/>
            <a:ext cx="7729200" cy="4365360"/>
          </a:xfrm>
          <a:prstGeom prst="rect">
            <a:avLst/>
          </a:prstGeom>
          <a:noFill/>
          <a:ln w="0">
            <a:noFill/>
          </a:ln>
        </p:spPr>
        <p:txBody>
          <a:bodyPr anchor="t">
            <a:noAutofit/>
          </a:bodyPr>
          <a:p>
            <a:pPr marL="228600" indent="-228600">
              <a:lnSpc>
                <a:spcPct val="100000"/>
              </a:lnSpc>
              <a:spcBef>
                <a:spcPts val="1001"/>
              </a:spcBef>
              <a:buClr>
                <a:srgbClr val="9bafb5"/>
              </a:buClr>
              <a:buFont typeface="Arial"/>
              <a:buChar char="•"/>
            </a:pPr>
            <a:r>
              <a:rPr b="1" lang="en-US" sz="1800" spc="-1" strike="noStrike">
                <a:solidFill>
                  <a:srgbClr val="262626"/>
                </a:solidFill>
                <a:latin typeface="Gill Sans MT"/>
              </a:rPr>
              <a:t>Programs that allow a developer to create, test and debug software</a:t>
            </a:r>
            <a:r>
              <a:rPr b="0" lang="en-US" sz="1800" spc="-1" strike="noStrike">
                <a:solidFill>
                  <a:srgbClr val="262626"/>
                </a:solidFill>
                <a:latin typeface="Gill Sans MT"/>
              </a:rPr>
              <a:t>.</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0" lang="en-US" sz="1800" spc="-1" strike="noStrike">
                <a:solidFill>
                  <a:srgbClr val="262626"/>
                </a:solidFill>
                <a:latin typeface="Gill Sans MT"/>
              </a:rPr>
              <a:t>Go to</a:t>
            </a:r>
            <a:endParaRPr b="0" lang="en-US" sz="1800" spc="-1" strike="noStrike">
              <a:solidFill>
                <a:srgbClr val="262626"/>
              </a:solidFill>
              <a:latin typeface="Gill Sans MT"/>
            </a:endParaRPr>
          </a:p>
          <a:p>
            <a:pPr marL="228600" indent="-228600">
              <a:lnSpc>
                <a:spcPct val="100000"/>
              </a:lnSpc>
              <a:spcBef>
                <a:spcPts val="1001"/>
              </a:spcBef>
              <a:buClr>
                <a:srgbClr val="9bafb5"/>
              </a:buClr>
              <a:buFont typeface="Arial"/>
              <a:buChar char="•"/>
            </a:pPr>
            <a:r>
              <a:rPr b="0" lang="en-US" sz="1800" spc="-1" strike="noStrike">
                <a:solidFill>
                  <a:srgbClr val="262626"/>
                </a:solidFill>
                <a:latin typeface="Gill Sans MT"/>
              </a:rPr>
              <a:t>www.google.com</a:t>
            </a:r>
            <a:endParaRPr b="0" lang="en-US" sz="1800" spc="-1" strike="noStrike">
              <a:solidFill>
                <a:srgbClr val="262626"/>
              </a:solidFill>
              <a:latin typeface="Gill Sans MT"/>
            </a:endParaRPr>
          </a:p>
          <a:p>
            <a:pPr>
              <a:lnSpc>
                <a:spcPct val="100000"/>
              </a:lnSpc>
              <a:spcBef>
                <a:spcPts val="1001"/>
              </a:spcBef>
              <a:buNone/>
            </a:pPr>
            <a:endParaRPr b="0" lang="en-US" sz="1800" spc="-1" strike="noStrike">
              <a:solidFill>
                <a:srgbClr val="262626"/>
              </a:solidFill>
              <a:latin typeface="Gill Sans MT"/>
            </a:endParaRPr>
          </a:p>
        </p:txBody>
      </p:sp>
      <p:pic>
        <p:nvPicPr>
          <p:cNvPr id="107" name="Picture 4" descr=""/>
          <p:cNvPicPr/>
          <p:nvPr/>
        </p:nvPicPr>
        <p:blipFill>
          <a:blip r:embed="rId1"/>
          <a:stretch/>
        </p:blipFill>
        <p:spPr>
          <a:xfrm>
            <a:off x="2231280" y="3087360"/>
            <a:ext cx="7500960" cy="31060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Parcel</Template>
  <TotalTime>1012</TotalTime>
  <Application>LibreOffice/7.3.7.2$Linux_X86_64 LibreOffice_project/30$Build-2</Application>
  <AppVersion>15.0000</AppVersion>
  <Words>1603</Words>
  <Paragraphs>119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2023-09-11T05:00:23Z</dcterms:created>
  <dc:creator>GUEST1</dc:creator>
  <dc:description/>
  <dc:language>en-IN</dc:language>
  <cp:lastModifiedBy/>
  <dcterms:modified xsi:type="dcterms:W3CDTF">2024-02-27T13:43:18Z</dcterms:modified>
  <cp:revision>33</cp:revision>
  <dc:subject/>
  <dc:title>Web technology workshop Day 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20</vt:i4>
  </property>
</Properties>
</file>