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Daborn" userId="037ef4c31718c3c4" providerId="LiveId" clId="{134BFE8F-BFA4-41DD-88B2-56DBE1D5EFC9}"/>
    <pc:docChg chg="addSld modSld">
      <pc:chgData name="Andrew Daborn" userId="037ef4c31718c3c4" providerId="LiveId" clId="{134BFE8F-BFA4-41DD-88B2-56DBE1D5EFC9}" dt="2024-10-08T11:22:56.011" v="32" actId="20577"/>
      <pc:docMkLst>
        <pc:docMk/>
      </pc:docMkLst>
      <pc:sldChg chg="modSp mod">
        <pc:chgData name="Andrew Daborn" userId="037ef4c31718c3c4" providerId="LiveId" clId="{134BFE8F-BFA4-41DD-88B2-56DBE1D5EFC9}" dt="2024-10-08T11:22:56.011" v="32" actId="20577"/>
        <pc:sldMkLst>
          <pc:docMk/>
          <pc:sldMk cId="2528591768" sldId="256"/>
        </pc:sldMkLst>
        <pc:spChg chg="mod">
          <ac:chgData name="Andrew Daborn" userId="037ef4c31718c3c4" providerId="LiveId" clId="{134BFE8F-BFA4-41DD-88B2-56DBE1D5EFC9}" dt="2024-10-08T11:22:56.011" v="32" actId="20577"/>
          <ac:spMkLst>
            <pc:docMk/>
            <pc:sldMk cId="2528591768" sldId="256"/>
            <ac:spMk id="3" creationId="{17B38EE6-E11E-C5E1-8BB6-C2552C52A025}"/>
          </ac:spMkLst>
        </pc:spChg>
      </pc:sldChg>
      <pc:sldChg chg="modSp mod">
        <pc:chgData name="Andrew Daborn" userId="037ef4c31718c3c4" providerId="LiveId" clId="{134BFE8F-BFA4-41DD-88B2-56DBE1D5EFC9}" dt="2024-10-08T09:20:49.945" v="17" actId="20577"/>
        <pc:sldMkLst>
          <pc:docMk/>
          <pc:sldMk cId="2273607285" sldId="258"/>
        </pc:sldMkLst>
        <pc:spChg chg="mod">
          <ac:chgData name="Andrew Daborn" userId="037ef4c31718c3c4" providerId="LiveId" clId="{134BFE8F-BFA4-41DD-88B2-56DBE1D5EFC9}" dt="2024-10-08T09:20:49.945" v="17" actId="20577"/>
          <ac:spMkLst>
            <pc:docMk/>
            <pc:sldMk cId="2273607285" sldId="258"/>
            <ac:spMk id="3" creationId="{29108776-2009-5817-B6A1-3D8099F91728}"/>
          </ac:spMkLst>
        </pc:spChg>
      </pc:sldChg>
      <pc:sldChg chg="new">
        <pc:chgData name="Andrew Daborn" userId="037ef4c31718c3c4" providerId="LiveId" clId="{134BFE8F-BFA4-41DD-88B2-56DBE1D5EFC9}" dt="2024-10-08T11:22:40.171" v="18" actId="680"/>
        <pc:sldMkLst>
          <pc:docMk/>
          <pc:sldMk cId="1623743654" sldId="261"/>
        </pc:sldMkLst>
      </pc:sldChg>
    </pc:docChg>
  </pc:docChgLst>
  <pc:docChgLst>
    <pc:chgData name="Andrew Daborn" userId="037ef4c31718c3c4" providerId="LiveId" clId="{CDB6333D-DCDF-4EEF-907D-0B1CE18D41D9}"/>
    <pc:docChg chg="custSel addSld modSld">
      <pc:chgData name="Andrew Daborn" userId="037ef4c31718c3c4" providerId="LiveId" clId="{CDB6333D-DCDF-4EEF-907D-0B1CE18D41D9}" dt="2024-10-07T23:22:23.095" v="1806" actId="20577"/>
      <pc:docMkLst>
        <pc:docMk/>
      </pc:docMkLst>
      <pc:sldChg chg="modSp new mod">
        <pc:chgData name="Andrew Daborn" userId="037ef4c31718c3c4" providerId="LiveId" clId="{CDB6333D-DCDF-4EEF-907D-0B1CE18D41D9}" dt="2024-10-07T23:22:23.095" v="1806" actId="20577"/>
        <pc:sldMkLst>
          <pc:docMk/>
          <pc:sldMk cId="833475354" sldId="259"/>
        </pc:sldMkLst>
        <pc:spChg chg="mod">
          <ac:chgData name="Andrew Daborn" userId="037ef4c31718c3c4" providerId="LiveId" clId="{CDB6333D-DCDF-4EEF-907D-0B1CE18D41D9}" dt="2024-10-07T23:06:30.440" v="26" actId="20577"/>
          <ac:spMkLst>
            <pc:docMk/>
            <pc:sldMk cId="833475354" sldId="259"/>
            <ac:spMk id="2" creationId="{6CE213AE-EFAB-CFF3-D579-003D0DBDA5B5}"/>
          </ac:spMkLst>
        </pc:spChg>
        <pc:spChg chg="mod">
          <ac:chgData name="Andrew Daborn" userId="037ef4c31718c3c4" providerId="LiveId" clId="{CDB6333D-DCDF-4EEF-907D-0B1CE18D41D9}" dt="2024-10-07T23:22:23.095" v="1806" actId="20577"/>
          <ac:spMkLst>
            <pc:docMk/>
            <pc:sldMk cId="833475354" sldId="259"/>
            <ac:spMk id="3" creationId="{2C2E05AE-9D85-0277-9C68-D141CB8F35D3}"/>
          </ac:spMkLst>
        </pc:spChg>
      </pc:sldChg>
      <pc:sldChg chg="modSp new mod">
        <pc:chgData name="Andrew Daborn" userId="037ef4c31718c3c4" providerId="LiveId" clId="{CDB6333D-DCDF-4EEF-907D-0B1CE18D41D9}" dt="2024-10-07T23:17:49.516" v="1692" actId="404"/>
        <pc:sldMkLst>
          <pc:docMk/>
          <pc:sldMk cId="288242281" sldId="260"/>
        </pc:sldMkLst>
        <pc:spChg chg="mod">
          <ac:chgData name="Andrew Daborn" userId="037ef4c31718c3c4" providerId="LiveId" clId="{CDB6333D-DCDF-4EEF-907D-0B1CE18D41D9}" dt="2024-10-07T23:12:04.626" v="837" actId="20577"/>
          <ac:spMkLst>
            <pc:docMk/>
            <pc:sldMk cId="288242281" sldId="260"/>
            <ac:spMk id="2" creationId="{506591BA-20A8-FED9-7B75-F8B03ED21932}"/>
          </ac:spMkLst>
        </pc:spChg>
        <pc:spChg chg="mod">
          <ac:chgData name="Andrew Daborn" userId="037ef4c31718c3c4" providerId="LiveId" clId="{CDB6333D-DCDF-4EEF-907D-0B1CE18D41D9}" dt="2024-10-07T23:17:49.516" v="1692" actId="404"/>
          <ac:spMkLst>
            <pc:docMk/>
            <pc:sldMk cId="288242281" sldId="260"/>
            <ac:spMk id="3" creationId="{9674FE77-E877-5752-AE8B-AA5E4DD3A1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4DD2D-635A-4D8C-A2BF-B1F6FB9A3E6F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A9A4E-9169-4C8A-81D1-A3E290B3C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73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A9A4E-9169-4C8A-81D1-A3E290B3C1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10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DE78-EFBE-8065-2B4E-AFCB6E2EF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8CD4-CF9F-01D7-55CA-25129CA17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7178-AFB0-C183-3894-4A13A8C6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10D3-177C-6975-E621-0EEB888C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C62DA-1C39-2BD0-C425-280516EA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39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EA28-B0CE-79A4-25C6-34C8384A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F955B-7BC1-CD5C-482B-B392598DE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F3C6-0542-8901-35EF-AD6B4219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F3425-A789-0D1F-9EAB-DC68609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45D8-D15A-A2DF-DEB7-47B23C0E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7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66999-8969-38C9-6433-CD88D339E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5A0F-27F6-A15C-F8B7-C519FF514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D49D-9875-E009-6FCA-D9A5B648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7749-7D42-84DF-2F5C-46804897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CDA1-7DDE-F0A4-D948-EF754E55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F1DC-3B39-3DDF-2533-35031C76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8B04-7975-B6C0-D9FD-16098979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B5DE-9A25-EA88-AE6D-DB18EE78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3CB94-1DFB-8826-4B45-FD37F136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ACA0-0107-3403-0497-22769B24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5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0D5-8E24-B763-ADFE-FA6A0E30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5B39-9ABD-5978-23D8-25484312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836B-09F4-5EF4-6585-44569D91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2FFB-D024-2350-321C-60567B3B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F631-8EA3-11A0-27C5-4AC5E54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D8C0-1282-BFC5-949B-824371AE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1E11-F001-8762-E60E-9144374F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4A736-6898-A547-3AE0-AA2ED318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71778-EF2B-CB7B-B129-FAD81D1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4C47A-5DB1-8B66-16B2-6AB82CD6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5337C-6111-9A0B-4BC3-D2FE50BA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F93C-8D75-110B-A0A4-B8EF84D5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07BAF-1934-A694-AE09-03336F2B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FFDD-153B-474E-CC0B-C6A42BAA5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2BD6B-2BFB-6C36-72D2-2E259D4B5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8229F-40DC-9707-39E0-8BD22662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579B4-7967-BE98-4C56-74835BEA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9449F-2451-5836-C71C-D4209E79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C4B8D-DF0D-AA0F-2836-EEE92A4B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6000-6044-097A-4885-7ECEC268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8B1A-9773-ABE9-7BA8-C3B30ADD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FD80-D010-12F7-7BDF-8FC26D94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F1E1C-1F6B-5887-8011-70DB3121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5B0AE-EA33-E93D-E4A3-1B7BE61F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1590C-E942-89D7-0DF3-3D2540CF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471F-EF0E-F9B5-683C-5CAE7E7C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7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E85B-8F8B-DEA2-03A8-78FD06D3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D072-ABB0-78A2-1043-55278432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26C53-1AF2-F51C-E3FE-393C9B6D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E79EC-9FD7-D647-02BB-DC739F1C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29B3-49B2-B4D9-899D-D517247C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818A-7780-F1D1-0535-BCAE60A0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6E46-7D04-6C57-0C28-8B8B77EF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D47D6-DF3C-D10A-2792-1E3C4DEAE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D972-2A0F-1206-6C94-0417F7FF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1E7EA-C4FA-772B-D055-F5F65B0D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DBEC-E441-153A-B4BD-3663087D6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897E6-B035-8AA8-1997-B16D113E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7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2698-CBBF-12F7-C6DE-390C6364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6CA7-6178-BF6A-74B3-937A6881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D79B-BBD4-9548-5CC7-0B6EB66A5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86ECD-2F43-41F2-8904-F66D55B916B7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967D-BFF4-FAFA-D2EC-1001EABF0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A38AE-43C5-BEBD-66E3-F82FB3954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0F79F-DCD8-45F2-BAE4-D7F62DBC2D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1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4A8-0BCC-EB0E-ADB6-101F12EDA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Elanco Interview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38EE6-E11E-C5E1-8BB6-C2552C52A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Country Data Dashboard</a:t>
            </a:r>
          </a:p>
          <a:p>
            <a:r>
              <a:rPr lang="en-GB" dirty="0"/>
              <a:t>Andrew Daborn</a:t>
            </a:r>
          </a:p>
        </p:txBody>
      </p:sp>
    </p:spTree>
    <p:extLst>
      <p:ext uri="{BB962C8B-B14F-4D97-AF65-F5344CB8AC3E}">
        <p14:creationId xmlns:p14="http://schemas.microsoft.com/office/powerpoint/2010/main" val="25285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1D0C-45BF-645D-21E9-FADAAC90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909E-B9D1-7A88-FFB4-931763EF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Working MVP in 3 to 4 hours’ work.</a:t>
            </a:r>
          </a:p>
          <a:p>
            <a:r>
              <a:rPr lang="en-GB" dirty="0"/>
              <a:t> Technologies: NextJS, Typescript, MUI, Apollo, Jest</a:t>
            </a:r>
          </a:p>
          <a:p>
            <a:r>
              <a:rPr lang="en-GB" dirty="0"/>
              <a:t>NodeJS API, countries dashboard with filtering, detail page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12300-CA48-091B-BAAA-EF435AFBF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82" y="3540034"/>
            <a:ext cx="2921309" cy="22954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69DEA5-DFC1-15E1-C63F-E13C6347C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93" y="3540034"/>
            <a:ext cx="2981386" cy="229549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D783877-39A0-7BF1-3A5F-0A6363F3A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581" y="3540034"/>
            <a:ext cx="2981386" cy="229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8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2008-C4EF-3F95-69E6-0F1658CA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8776-2009-5817-B6A1-3D8099F9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REST API </a:t>
            </a:r>
          </a:p>
          <a:p>
            <a:pPr lvl="1"/>
            <a:r>
              <a:rPr lang="en-GB" dirty="0"/>
              <a:t>An Apollo </a:t>
            </a:r>
            <a:r>
              <a:rPr lang="en-GB" dirty="0" err="1"/>
              <a:t>GraphQL</a:t>
            </a:r>
            <a:r>
              <a:rPr lang="en-GB" dirty="0"/>
              <a:t> API was the easiest/most efficient to use for the MVP. </a:t>
            </a:r>
          </a:p>
          <a:p>
            <a:r>
              <a:rPr lang="en-GB" dirty="0"/>
              <a:t>Caching </a:t>
            </a:r>
          </a:p>
          <a:p>
            <a:pPr lvl="1"/>
            <a:r>
              <a:rPr lang="en-GB" dirty="0"/>
              <a:t>Something like node-cache, however, Apollo solution doesn’t require it, as it provides caching already.</a:t>
            </a:r>
          </a:p>
          <a:p>
            <a:r>
              <a:rPr lang="en-GB" dirty="0"/>
              <a:t>API key</a:t>
            </a:r>
          </a:p>
          <a:p>
            <a:r>
              <a:rPr lang="en-GB" dirty="0"/>
              <a:t>Display current country time </a:t>
            </a:r>
          </a:p>
          <a:p>
            <a:pPr lvl="1"/>
            <a:r>
              <a:rPr lang="en-GB" dirty="0"/>
              <a:t>Assume this to be the time in the capital</a:t>
            </a:r>
          </a:p>
          <a:p>
            <a:r>
              <a:rPr lang="en-GB" dirty="0"/>
              <a:t>Batch loading</a:t>
            </a:r>
          </a:p>
          <a:p>
            <a:pPr lvl="1"/>
            <a:r>
              <a:rPr lang="en-GB" dirty="0"/>
              <a:t>Not required in this solution as the data for the dashboard is relatively small and efficient (one call made, with only data required)</a:t>
            </a:r>
          </a:p>
          <a:p>
            <a:r>
              <a:rPr lang="en-GB" dirty="0"/>
              <a:t>Show more information on the country detail page</a:t>
            </a:r>
          </a:p>
          <a:p>
            <a:r>
              <a:rPr lang="en-GB" dirty="0"/>
              <a:t>Responsive front-end</a:t>
            </a:r>
          </a:p>
          <a:p>
            <a:pPr lvl="1"/>
            <a:r>
              <a:rPr lang="en-GB" dirty="0"/>
              <a:t>Small improvements</a:t>
            </a:r>
          </a:p>
        </p:txBody>
      </p:sp>
    </p:spTree>
    <p:extLst>
      <p:ext uri="{BB962C8B-B14F-4D97-AF65-F5344CB8AC3E}">
        <p14:creationId xmlns:p14="http://schemas.microsoft.com/office/powerpoint/2010/main" val="22736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13AE-EFAB-CFF3-D579-003D0DBD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05AE-9D85-0277-9C68-D141CB8F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Time-zones</a:t>
            </a:r>
          </a:p>
          <a:p>
            <a:pPr lvl="1"/>
            <a:r>
              <a:rPr lang="en-GB" sz="2200" dirty="0"/>
              <a:t>Many countries have multiple time zones. It is unclear which time zone the capital is in. </a:t>
            </a:r>
          </a:p>
          <a:p>
            <a:pPr lvl="1"/>
            <a:r>
              <a:rPr lang="en-GB" sz="2200" dirty="0"/>
              <a:t>The UK has 8(!)</a:t>
            </a:r>
          </a:p>
          <a:p>
            <a:r>
              <a:rPr lang="en-GB" dirty="0"/>
              <a:t>Capitals</a:t>
            </a:r>
          </a:p>
          <a:p>
            <a:pPr lvl="1"/>
            <a:r>
              <a:rPr lang="en-GB" sz="2200" dirty="0"/>
              <a:t>Some countries have more than 1 capital. Some have none.</a:t>
            </a:r>
          </a:p>
          <a:p>
            <a:r>
              <a:rPr lang="en-GB" dirty="0"/>
              <a:t>There is no requirement to get time zones or regions from the API</a:t>
            </a:r>
          </a:p>
          <a:p>
            <a:r>
              <a:rPr lang="en-GB" dirty="0"/>
              <a:t>The API endpoint for filtering countries by region is not required</a:t>
            </a:r>
          </a:p>
          <a:p>
            <a:pPr lvl="1"/>
            <a:r>
              <a:rPr lang="en-GB" sz="2200" dirty="0"/>
              <a:t>This is provided by the search endpoint.</a:t>
            </a:r>
          </a:p>
          <a:p>
            <a:r>
              <a:rPr lang="en-GB" dirty="0"/>
              <a:t>The flag aspect rations</a:t>
            </a:r>
          </a:p>
          <a:p>
            <a:pPr lvl="1"/>
            <a:r>
              <a:rPr lang="en-GB" sz="2100" dirty="0"/>
              <a:t>Images have different aspect ratios, making layout tricky</a:t>
            </a:r>
          </a:p>
          <a:p>
            <a:r>
              <a:rPr lang="en-GB" dirty="0"/>
              <a:t>The /countries endpoint doesn’t return all the data required on the dashboard</a:t>
            </a:r>
          </a:p>
          <a:p>
            <a:pPr lvl="1"/>
            <a:r>
              <a:rPr lang="en-GB" sz="2200" dirty="0"/>
              <a:t>This makes displaying the dashboard inefficient, as 251 calls are required to populate it via REST (or 1 via </a:t>
            </a:r>
            <a:r>
              <a:rPr lang="en-GB" sz="2200" dirty="0" err="1"/>
              <a:t>GraphQL</a:t>
            </a:r>
            <a:r>
              <a:rPr lang="en-GB" sz="2200" dirty="0"/>
              <a:t>). Is this intended?</a:t>
            </a:r>
          </a:p>
          <a:p>
            <a:r>
              <a:rPr lang="en-GB" sz="2600" dirty="0"/>
              <a:t>The requirements are not implementation-neutral</a:t>
            </a:r>
          </a:p>
        </p:txBody>
      </p:sp>
    </p:spTree>
    <p:extLst>
      <p:ext uri="{BB962C8B-B14F-4D97-AF65-F5344CB8AC3E}">
        <p14:creationId xmlns:p14="http://schemas.microsoft.com/office/powerpoint/2010/main" val="83347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136E-384E-083F-4564-5CA21FD8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A7E0-B36A-B956-9EB4-22F68CFB3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4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91BA-20A8-FED9-7B75-F8B03ED2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Suggestions for coding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FE77-E877-5752-AE8B-AA5E4DD3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Provide the bulk of a project upfront</a:t>
            </a:r>
          </a:p>
          <a:p>
            <a:pPr lvl="1"/>
            <a:r>
              <a:rPr lang="en-GB" sz="2200" dirty="0"/>
              <a:t>This removes the need for candidates to spend many hours writing the basic functionality that isn’t of much interest</a:t>
            </a:r>
          </a:p>
          <a:p>
            <a:pPr lvl="1"/>
            <a:r>
              <a:rPr lang="en-GB" sz="2200" dirty="0"/>
              <a:t>Effort should be placed in writing </a:t>
            </a:r>
            <a:r>
              <a:rPr lang="en-GB" sz="2200" b="1" dirty="0"/>
              <a:t>quality</a:t>
            </a:r>
            <a:r>
              <a:rPr lang="en-GB" sz="2200" dirty="0"/>
              <a:t> code, not focussing on </a:t>
            </a:r>
            <a:r>
              <a:rPr lang="en-GB" sz="2200" b="1" dirty="0"/>
              <a:t>quantity</a:t>
            </a:r>
          </a:p>
          <a:p>
            <a:r>
              <a:rPr lang="en-GB" dirty="0"/>
              <a:t>Add intentional bugs to the code</a:t>
            </a:r>
          </a:p>
          <a:p>
            <a:pPr lvl="1"/>
            <a:r>
              <a:rPr lang="en-GB" sz="2200" dirty="0"/>
              <a:t>This tests attention to detail and bug-tracking/problem-solving, which is very important</a:t>
            </a:r>
          </a:p>
          <a:p>
            <a:r>
              <a:rPr lang="en-GB" dirty="0"/>
              <a:t>Ask candidates to add new features</a:t>
            </a:r>
          </a:p>
          <a:p>
            <a:pPr lvl="1"/>
            <a:r>
              <a:rPr lang="en-GB" sz="2200" dirty="0"/>
              <a:t>…of different types, such as in the API, the CSS/styling, new components, and new tests</a:t>
            </a:r>
          </a:p>
          <a:p>
            <a:r>
              <a:rPr lang="en-GB" dirty="0"/>
              <a:t>Ask for explanation</a:t>
            </a:r>
          </a:p>
          <a:p>
            <a:pPr lvl="1"/>
            <a:r>
              <a:rPr lang="en-GB" sz="2200" dirty="0"/>
              <a:t>During the interview, ask candidates to explain how certain parts of the code work, to test their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8824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379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Elanco Interview Assignment</vt:lpstr>
      <vt:lpstr>Completed elements</vt:lpstr>
      <vt:lpstr>Next Steps</vt:lpstr>
      <vt:lpstr>Difficulties</vt:lpstr>
      <vt:lpstr>PowerPoint Presentation</vt:lpstr>
      <vt:lpstr>Suggestions for coding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Daborn</dc:creator>
  <cp:lastModifiedBy>Andrew Daborn</cp:lastModifiedBy>
  <cp:revision>1</cp:revision>
  <dcterms:created xsi:type="dcterms:W3CDTF">2024-10-07T21:37:34Z</dcterms:created>
  <dcterms:modified xsi:type="dcterms:W3CDTF">2024-10-08T11:22:58Z</dcterms:modified>
</cp:coreProperties>
</file>