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BC5DF-9D40-4AE3-B85E-DCBB7F47060F}" v="19" dt="2024-10-08T09:27:1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3120" autoAdjust="0"/>
  </p:normalViewPr>
  <p:slideViewPr>
    <p:cSldViewPr snapToGrid="0">
      <p:cViewPr varScale="1">
        <p:scale>
          <a:sx n="118" d="100"/>
          <a:sy n="118" d="100"/>
        </p:scale>
        <p:origin x="1884" y="72"/>
      </p:cViewPr>
      <p:guideLst/>
    </p:cSldViewPr>
  </p:slideViewPr>
  <p:notesTextViewPr>
    <p:cViewPr>
      <p:scale>
        <a:sx n="1" d="1"/>
        <a:sy n="1" d="1"/>
      </p:scale>
      <p:origin x="0" y="-2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Daborn" userId="037ef4c31718c3c4" providerId="LiveId" clId="{F85BC5DF-9D40-4AE3-B85E-DCBB7F47060F}"/>
    <pc:docChg chg="custSel modSld">
      <pc:chgData name="Andrew Daborn" userId="037ef4c31718c3c4" providerId="LiveId" clId="{F85BC5DF-9D40-4AE3-B85E-DCBB7F47060F}" dt="2024-10-08T09:34:38.986" v="1253" actId="20577"/>
      <pc:docMkLst>
        <pc:docMk/>
      </pc:docMkLst>
      <pc:sldChg chg="modNotesTx">
        <pc:chgData name="Andrew Daborn" userId="037ef4c31718c3c4" providerId="LiveId" clId="{F85BC5DF-9D40-4AE3-B85E-DCBB7F47060F}" dt="2024-10-08T09:34:38.986" v="1253" actId="20577"/>
        <pc:sldMkLst>
          <pc:docMk/>
          <pc:sldMk cId="1294981032" sldId="257"/>
        </pc:sldMkLst>
      </pc:sldChg>
      <pc:sldChg chg="modSp modNotesTx">
        <pc:chgData name="Andrew Daborn" userId="037ef4c31718c3c4" providerId="LiveId" clId="{F85BC5DF-9D40-4AE3-B85E-DCBB7F47060F}" dt="2024-10-08T09:29:41.640" v="938" actId="20577"/>
        <pc:sldMkLst>
          <pc:docMk/>
          <pc:sldMk cId="1583945955" sldId="258"/>
        </pc:sldMkLst>
        <pc:graphicFrameChg chg="mod">
          <ac:chgData name="Andrew Daborn" userId="037ef4c31718c3c4" providerId="LiveId" clId="{F85BC5DF-9D40-4AE3-B85E-DCBB7F47060F}" dt="2024-10-08T09:26:31.146" v="540" actId="20577"/>
          <ac:graphicFrameMkLst>
            <pc:docMk/>
            <pc:sldMk cId="1583945955" sldId="258"/>
            <ac:graphicFrameMk id="32" creationId="{97801263-0BCB-9706-78C3-2E998C1234A1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A3551-6DAE-41D5-8672-538B5B56AFF3}" type="doc">
      <dgm:prSet loTypeId="urn:microsoft.com/office/officeart/2005/8/layout/radial6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8479C2C-825C-448A-8DE4-3F2CF00E1D5F}">
      <dgm:prSet phldrT="[Text]"/>
      <dgm:spPr/>
      <dgm:t>
        <a:bodyPr/>
        <a:lstStyle/>
        <a:p>
          <a:r>
            <a:rPr lang="en-GB" dirty="0"/>
            <a:t>Developer Experience</a:t>
          </a:r>
        </a:p>
      </dgm:t>
    </dgm:pt>
    <dgm:pt modelId="{3450FEC3-7C6C-4C4C-B6B6-B0DF0FB4A3FD}" type="parTrans" cxnId="{4C23078A-CC8F-4D36-B3F2-09E3762C1C5D}">
      <dgm:prSet/>
      <dgm:spPr/>
      <dgm:t>
        <a:bodyPr/>
        <a:lstStyle/>
        <a:p>
          <a:endParaRPr lang="en-GB"/>
        </a:p>
      </dgm:t>
    </dgm:pt>
    <dgm:pt modelId="{3C932AA6-AB10-4A14-A550-8E3598481643}" type="sibTrans" cxnId="{4C23078A-CC8F-4D36-B3F2-09E3762C1C5D}">
      <dgm:prSet/>
      <dgm:spPr/>
      <dgm:t>
        <a:bodyPr/>
        <a:lstStyle/>
        <a:p>
          <a:endParaRPr lang="en-GB"/>
        </a:p>
      </dgm:t>
    </dgm:pt>
    <dgm:pt modelId="{D7ED0824-0AB2-4046-827E-046E8406BECB}">
      <dgm:prSet phldrT="[Text]"/>
      <dgm:spPr/>
      <dgm:t>
        <a:bodyPr/>
        <a:lstStyle/>
        <a:p>
          <a:r>
            <a:rPr lang="en-GB" dirty="0"/>
            <a:t>People</a:t>
          </a:r>
        </a:p>
      </dgm:t>
    </dgm:pt>
    <dgm:pt modelId="{40F444F3-B377-4FC9-91F1-F58110F832AC}" type="parTrans" cxnId="{C9AFE538-E2B7-4E73-8CA9-4ACAFD6FE489}">
      <dgm:prSet/>
      <dgm:spPr/>
      <dgm:t>
        <a:bodyPr/>
        <a:lstStyle/>
        <a:p>
          <a:endParaRPr lang="en-GB"/>
        </a:p>
      </dgm:t>
    </dgm:pt>
    <dgm:pt modelId="{566B198C-0EF9-4792-A2D9-7DE7C7C63D91}" type="sibTrans" cxnId="{C9AFE538-E2B7-4E73-8CA9-4ACAFD6FE489}">
      <dgm:prSet/>
      <dgm:spPr/>
      <dgm:t>
        <a:bodyPr/>
        <a:lstStyle/>
        <a:p>
          <a:endParaRPr lang="en-GB"/>
        </a:p>
      </dgm:t>
    </dgm:pt>
    <dgm:pt modelId="{CD9558E4-EB1D-4F53-B84E-A6C862831D38}">
      <dgm:prSet phldrT="[Text]"/>
      <dgm:spPr/>
      <dgm:t>
        <a:bodyPr/>
        <a:lstStyle/>
        <a:p>
          <a:r>
            <a:rPr lang="en-GB" dirty="0"/>
            <a:t>Processes</a:t>
          </a:r>
        </a:p>
      </dgm:t>
    </dgm:pt>
    <dgm:pt modelId="{70287540-605B-4130-B782-1DCE9540096C}" type="parTrans" cxnId="{CA13AEC5-B91C-4C96-9CC6-4F5A7A6DC03C}">
      <dgm:prSet/>
      <dgm:spPr/>
      <dgm:t>
        <a:bodyPr/>
        <a:lstStyle/>
        <a:p>
          <a:endParaRPr lang="en-GB"/>
        </a:p>
      </dgm:t>
    </dgm:pt>
    <dgm:pt modelId="{6A6B6A92-3D21-4108-B356-1532AF9ABB9B}" type="sibTrans" cxnId="{CA13AEC5-B91C-4C96-9CC6-4F5A7A6DC03C}">
      <dgm:prSet/>
      <dgm:spPr/>
      <dgm:t>
        <a:bodyPr/>
        <a:lstStyle/>
        <a:p>
          <a:endParaRPr lang="en-GB"/>
        </a:p>
      </dgm:t>
    </dgm:pt>
    <dgm:pt modelId="{F942F03F-5046-45B0-AEE3-9E8609A58E84}">
      <dgm:prSet phldrT="[Text]"/>
      <dgm:spPr/>
      <dgm:t>
        <a:bodyPr/>
        <a:lstStyle/>
        <a:p>
          <a:r>
            <a:rPr lang="en-GB" dirty="0"/>
            <a:t>Tools</a:t>
          </a:r>
        </a:p>
      </dgm:t>
    </dgm:pt>
    <dgm:pt modelId="{78FF3D26-63AB-4CAC-B16A-48CD71A080A0}" type="parTrans" cxnId="{612D283C-1B33-4B3E-B180-3A85CE7D5CDD}">
      <dgm:prSet/>
      <dgm:spPr/>
      <dgm:t>
        <a:bodyPr/>
        <a:lstStyle/>
        <a:p>
          <a:endParaRPr lang="en-GB"/>
        </a:p>
      </dgm:t>
    </dgm:pt>
    <dgm:pt modelId="{E0D88B15-068B-4FE1-97CE-F41B7B49B94D}" type="sibTrans" cxnId="{612D283C-1B33-4B3E-B180-3A85CE7D5CDD}">
      <dgm:prSet/>
      <dgm:spPr/>
      <dgm:t>
        <a:bodyPr/>
        <a:lstStyle/>
        <a:p>
          <a:endParaRPr lang="en-GB"/>
        </a:p>
      </dgm:t>
    </dgm:pt>
    <dgm:pt modelId="{CBDD15A5-8765-48CB-81C1-3411D154A7B4}" type="pres">
      <dgm:prSet presAssocID="{17DA3551-6DAE-41D5-8672-538B5B56AFF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9417EE1-D99D-4FAC-A059-66B8D4BBBF83}" type="pres">
      <dgm:prSet presAssocID="{38479C2C-825C-448A-8DE4-3F2CF00E1D5F}" presName="centerShape" presStyleLbl="node0" presStyleIdx="0" presStyleCnt="1"/>
      <dgm:spPr/>
    </dgm:pt>
    <dgm:pt modelId="{F82905DF-D33A-4994-A55F-B5ADA0A0D425}" type="pres">
      <dgm:prSet presAssocID="{D7ED0824-0AB2-4046-827E-046E8406BECB}" presName="node" presStyleLbl="node1" presStyleIdx="0" presStyleCnt="3">
        <dgm:presLayoutVars>
          <dgm:bulletEnabled val="1"/>
        </dgm:presLayoutVars>
      </dgm:prSet>
      <dgm:spPr/>
    </dgm:pt>
    <dgm:pt modelId="{C8F83ACF-6C0C-409F-9F3A-D5D2819672ED}" type="pres">
      <dgm:prSet presAssocID="{D7ED0824-0AB2-4046-827E-046E8406BECB}" presName="dummy" presStyleCnt="0"/>
      <dgm:spPr/>
    </dgm:pt>
    <dgm:pt modelId="{D7DC5E73-F499-4127-937E-204A5D97B2B2}" type="pres">
      <dgm:prSet presAssocID="{566B198C-0EF9-4792-A2D9-7DE7C7C63D91}" presName="sibTrans" presStyleLbl="sibTrans2D1" presStyleIdx="0" presStyleCnt="3"/>
      <dgm:spPr/>
    </dgm:pt>
    <dgm:pt modelId="{D6E6431D-2184-4255-939F-EEEEC4EFC976}" type="pres">
      <dgm:prSet presAssocID="{CD9558E4-EB1D-4F53-B84E-A6C862831D38}" presName="node" presStyleLbl="node1" presStyleIdx="1" presStyleCnt="3">
        <dgm:presLayoutVars>
          <dgm:bulletEnabled val="1"/>
        </dgm:presLayoutVars>
      </dgm:prSet>
      <dgm:spPr/>
    </dgm:pt>
    <dgm:pt modelId="{ECA62710-4819-48A9-8B84-3158ED749562}" type="pres">
      <dgm:prSet presAssocID="{CD9558E4-EB1D-4F53-B84E-A6C862831D38}" presName="dummy" presStyleCnt="0"/>
      <dgm:spPr/>
    </dgm:pt>
    <dgm:pt modelId="{9EF2F459-02A0-4CF5-8B22-DC247A02983B}" type="pres">
      <dgm:prSet presAssocID="{6A6B6A92-3D21-4108-B356-1532AF9ABB9B}" presName="sibTrans" presStyleLbl="sibTrans2D1" presStyleIdx="1" presStyleCnt="3"/>
      <dgm:spPr/>
    </dgm:pt>
    <dgm:pt modelId="{A5EC8439-6A50-4740-AFDA-66764FCD9F5B}" type="pres">
      <dgm:prSet presAssocID="{F942F03F-5046-45B0-AEE3-9E8609A58E84}" presName="node" presStyleLbl="node1" presStyleIdx="2" presStyleCnt="3">
        <dgm:presLayoutVars>
          <dgm:bulletEnabled val="1"/>
        </dgm:presLayoutVars>
      </dgm:prSet>
      <dgm:spPr/>
    </dgm:pt>
    <dgm:pt modelId="{1876D50D-A77B-406A-97D5-B36B3F3F791F}" type="pres">
      <dgm:prSet presAssocID="{F942F03F-5046-45B0-AEE3-9E8609A58E84}" presName="dummy" presStyleCnt="0"/>
      <dgm:spPr/>
    </dgm:pt>
    <dgm:pt modelId="{E39E677F-C5D2-4547-8725-43F994E6ED20}" type="pres">
      <dgm:prSet presAssocID="{E0D88B15-068B-4FE1-97CE-F41B7B49B94D}" presName="sibTrans" presStyleLbl="sibTrans2D1" presStyleIdx="2" presStyleCnt="3"/>
      <dgm:spPr/>
    </dgm:pt>
  </dgm:ptLst>
  <dgm:cxnLst>
    <dgm:cxn modelId="{42622A33-CF2F-49EC-8B52-71BCE40C607E}" type="presOf" srcId="{38479C2C-825C-448A-8DE4-3F2CF00E1D5F}" destId="{C9417EE1-D99D-4FAC-A059-66B8D4BBBF83}" srcOrd="0" destOrd="0" presId="urn:microsoft.com/office/officeart/2005/8/layout/radial6"/>
    <dgm:cxn modelId="{C9AFE538-E2B7-4E73-8CA9-4ACAFD6FE489}" srcId="{38479C2C-825C-448A-8DE4-3F2CF00E1D5F}" destId="{D7ED0824-0AB2-4046-827E-046E8406BECB}" srcOrd="0" destOrd="0" parTransId="{40F444F3-B377-4FC9-91F1-F58110F832AC}" sibTransId="{566B198C-0EF9-4792-A2D9-7DE7C7C63D91}"/>
    <dgm:cxn modelId="{612D283C-1B33-4B3E-B180-3A85CE7D5CDD}" srcId="{38479C2C-825C-448A-8DE4-3F2CF00E1D5F}" destId="{F942F03F-5046-45B0-AEE3-9E8609A58E84}" srcOrd="2" destOrd="0" parTransId="{78FF3D26-63AB-4CAC-B16A-48CD71A080A0}" sibTransId="{E0D88B15-068B-4FE1-97CE-F41B7B49B94D}"/>
    <dgm:cxn modelId="{4426D560-2811-4517-B9E0-909BC9F3B864}" type="presOf" srcId="{CD9558E4-EB1D-4F53-B84E-A6C862831D38}" destId="{D6E6431D-2184-4255-939F-EEEEC4EFC976}" srcOrd="0" destOrd="0" presId="urn:microsoft.com/office/officeart/2005/8/layout/radial6"/>
    <dgm:cxn modelId="{75678C66-C498-481F-9DFA-D01D2CF25B2A}" type="presOf" srcId="{D7ED0824-0AB2-4046-827E-046E8406BECB}" destId="{F82905DF-D33A-4994-A55F-B5ADA0A0D425}" srcOrd="0" destOrd="0" presId="urn:microsoft.com/office/officeart/2005/8/layout/radial6"/>
    <dgm:cxn modelId="{50232F48-B4C5-43B3-8504-D8F060C9FE26}" type="presOf" srcId="{E0D88B15-068B-4FE1-97CE-F41B7B49B94D}" destId="{E39E677F-C5D2-4547-8725-43F994E6ED20}" srcOrd="0" destOrd="0" presId="urn:microsoft.com/office/officeart/2005/8/layout/radial6"/>
    <dgm:cxn modelId="{4C3B2655-03D6-4BE9-8976-D1CCD5F055CC}" type="presOf" srcId="{17DA3551-6DAE-41D5-8672-538B5B56AFF3}" destId="{CBDD15A5-8765-48CB-81C1-3411D154A7B4}" srcOrd="0" destOrd="0" presId="urn:microsoft.com/office/officeart/2005/8/layout/radial6"/>
    <dgm:cxn modelId="{F0FC377A-1597-4955-863F-A22CDC92F5DE}" type="presOf" srcId="{566B198C-0EF9-4792-A2D9-7DE7C7C63D91}" destId="{D7DC5E73-F499-4127-937E-204A5D97B2B2}" srcOrd="0" destOrd="0" presId="urn:microsoft.com/office/officeart/2005/8/layout/radial6"/>
    <dgm:cxn modelId="{F5433F84-0100-4E26-8EDE-12D58AF556D6}" type="presOf" srcId="{F942F03F-5046-45B0-AEE3-9E8609A58E84}" destId="{A5EC8439-6A50-4740-AFDA-66764FCD9F5B}" srcOrd="0" destOrd="0" presId="urn:microsoft.com/office/officeart/2005/8/layout/radial6"/>
    <dgm:cxn modelId="{4C23078A-CC8F-4D36-B3F2-09E3762C1C5D}" srcId="{17DA3551-6DAE-41D5-8672-538B5B56AFF3}" destId="{38479C2C-825C-448A-8DE4-3F2CF00E1D5F}" srcOrd="0" destOrd="0" parTransId="{3450FEC3-7C6C-4C4C-B6B6-B0DF0FB4A3FD}" sibTransId="{3C932AA6-AB10-4A14-A550-8E3598481643}"/>
    <dgm:cxn modelId="{704D359B-3C90-4EAE-8F97-1EB50DD28543}" type="presOf" srcId="{6A6B6A92-3D21-4108-B356-1532AF9ABB9B}" destId="{9EF2F459-02A0-4CF5-8B22-DC247A02983B}" srcOrd="0" destOrd="0" presId="urn:microsoft.com/office/officeart/2005/8/layout/radial6"/>
    <dgm:cxn modelId="{CA13AEC5-B91C-4C96-9CC6-4F5A7A6DC03C}" srcId="{38479C2C-825C-448A-8DE4-3F2CF00E1D5F}" destId="{CD9558E4-EB1D-4F53-B84E-A6C862831D38}" srcOrd="1" destOrd="0" parTransId="{70287540-605B-4130-B782-1DCE9540096C}" sibTransId="{6A6B6A92-3D21-4108-B356-1532AF9ABB9B}"/>
    <dgm:cxn modelId="{50BD4200-8737-4032-9E45-3B2D8B08D6AB}" type="presParOf" srcId="{CBDD15A5-8765-48CB-81C1-3411D154A7B4}" destId="{C9417EE1-D99D-4FAC-A059-66B8D4BBBF83}" srcOrd="0" destOrd="0" presId="urn:microsoft.com/office/officeart/2005/8/layout/radial6"/>
    <dgm:cxn modelId="{19BC3AC1-7EDB-4FD7-B86B-60A1F265CE58}" type="presParOf" srcId="{CBDD15A5-8765-48CB-81C1-3411D154A7B4}" destId="{F82905DF-D33A-4994-A55F-B5ADA0A0D425}" srcOrd="1" destOrd="0" presId="urn:microsoft.com/office/officeart/2005/8/layout/radial6"/>
    <dgm:cxn modelId="{DD6E29E4-7CAF-43B4-8053-D89DD8BE1520}" type="presParOf" srcId="{CBDD15A5-8765-48CB-81C1-3411D154A7B4}" destId="{C8F83ACF-6C0C-409F-9F3A-D5D2819672ED}" srcOrd="2" destOrd="0" presId="urn:microsoft.com/office/officeart/2005/8/layout/radial6"/>
    <dgm:cxn modelId="{C7F2AABC-7645-4BA5-8382-CA4E8A5D7E29}" type="presParOf" srcId="{CBDD15A5-8765-48CB-81C1-3411D154A7B4}" destId="{D7DC5E73-F499-4127-937E-204A5D97B2B2}" srcOrd="3" destOrd="0" presId="urn:microsoft.com/office/officeart/2005/8/layout/radial6"/>
    <dgm:cxn modelId="{AE79DCA9-E9DE-44B7-9ED0-923B96213CE7}" type="presParOf" srcId="{CBDD15A5-8765-48CB-81C1-3411D154A7B4}" destId="{D6E6431D-2184-4255-939F-EEEEC4EFC976}" srcOrd="4" destOrd="0" presId="urn:microsoft.com/office/officeart/2005/8/layout/radial6"/>
    <dgm:cxn modelId="{2866800B-BA2A-408D-A497-5855F9EEEBBA}" type="presParOf" srcId="{CBDD15A5-8765-48CB-81C1-3411D154A7B4}" destId="{ECA62710-4819-48A9-8B84-3158ED749562}" srcOrd="5" destOrd="0" presId="urn:microsoft.com/office/officeart/2005/8/layout/radial6"/>
    <dgm:cxn modelId="{CF4EAC7B-21E2-4EA5-95FA-8CBC29C47847}" type="presParOf" srcId="{CBDD15A5-8765-48CB-81C1-3411D154A7B4}" destId="{9EF2F459-02A0-4CF5-8B22-DC247A02983B}" srcOrd="6" destOrd="0" presId="urn:microsoft.com/office/officeart/2005/8/layout/radial6"/>
    <dgm:cxn modelId="{D222DE11-591F-432B-804F-EA005D55A3D9}" type="presParOf" srcId="{CBDD15A5-8765-48CB-81C1-3411D154A7B4}" destId="{A5EC8439-6A50-4740-AFDA-66764FCD9F5B}" srcOrd="7" destOrd="0" presId="urn:microsoft.com/office/officeart/2005/8/layout/radial6"/>
    <dgm:cxn modelId="{25779926-97A3-4813-939E-CCE8168ACFCE}" type="presParOf" srcId="{CBDD15A5-8765-48CB-81C1-3411D154A7B4}" destId="{1876D50D-A77B-406A-97D5-B36B3F3F791F}" srcOrd="8" destOrd="0" presId="urn:microsoft.com/office/officeart/2005/8/layout/radial6"/>
    <dgm:cxn modelId="{E1F728D2-172D-4003-90DF-5755A06D86FB}" type="presParOf" srcId="{CBDD15A5-8765-48CB-81C1-3411D154A7B4}" destId="{E39E677F-C5D2-4547-8725-43F994E6ED2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C44CA-84E0-4C0C-9083-8301EDE2251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BACC88-0124-4BA2-9710-51CEEE280F81}">
      <dgm:prSet/>
      <dgm:spPr/>
      <dgm:t>
        <a:bodyPr/>
        <a:lstStyle/>
        <a:p>
          <a:pPr>
            <a:defRPr b="1"/>
          </a:pPr>
          <a:r>
            <a:rPr lang="en-GB"/>
            <a:t>Learn</a:t>
          </a:r>
          <a:endParaRPr lang="en-US"/>
        </a:p>
      </dgm:t>
    </dgm:pt>
    <dgm:pt modelId="{080AF385-8B4C-4C55-8E05-D94351B3CFFF}" type="parTrans" cxnId="{A5993527-7887-4A1E-9CB2-0ED162140B2F}">
      <dgm:prSet/>
      <dgm:spPr/>
      <dgm:t>
        <a:bodyPr/>
        <a:lstStyle/>
        <a:p>
          <a:endParaRPr lang="en-US"/>
        </a:p>
      </dgm:t>
    </dgm:pt>
    <dgm:pt modelId="{D765AE38-5BF2-4441-A4EA-D02BA4D39E34}" type="sibTrans" cxnId="{A5993527-7887-4A1E-9CB2-0ED162140B2F}">
      <dgm:prSet/>
      <dgm:spPr/>
      <dgm:t>
        <a:bodyPr/>
        <a:lstStyle/>
        <a:p>
          <a:endParaRPr lang="en-US"/>
        </a:p>
      </dgm:t>
    </dgm:pt>
    <dgm:pt modelId="{455D5AAE-E16B-4074-A728-F313800424BC}">
      <dgm:prSet/>
      <dgm:spPr/>
      <dgm:t>
        <a:bodyPr/>
        <a:lstStyle/>
        <a:p>
          <a:pPr algn="l"/>
          <a:r>
            <a:rPr lang="en-GB" dirty="0"/>
            <a:t>Listen/observe</a:t>
          </a:r>
          <a:endParaRPr lang="en-US" dirty="0"/>
        </a:p>
      </dgm:t>
    </dgm:pt>
    <dgm:pt modelId="{94F724D5-1549-4BB1-AB13-8CFE95838ADF}" type="parTrans" cxnId="{A57A8317-AE1D-4AE6-89BD-AA5F79098FBC}">
      <dgm:prSet/>
      <dgm:spPr/>
      <dgm:t>
        <a:bodyPr/>
        <a:lstStyle/>
        <a:p>
          <a:endParaRPr lang="en-US"/>
        </a:p>
      </dgm:t>
    </dgm:pt>
    <dgm:pt modelId="{98EBE032-DE7A-4E4C-8484-75D0235C68C8}" type="sibTrans" cxnId="{A57A8317-AE1D-4AE6-89BD-AA5F79098FBC}">
      <dgm:prSet/>
      <dgm:spPr/>
      <dgm:t>
        <a:bodyPr/>
        <a:lstStyle/>
        <a:p>
          <a:endParaRPr lang="en-US"/>
        </a:p>
      </dgm:t>
    </dgm:pt>
    <dgm:pt modelId="{EC7A5A43-5149-4785-B97E-B080EB3F544F}">
      <dgm:prSet/>
      <dgm:spPr/>
      <dgm:t>
        <a:bodyPr/>
        <a:lstStyle/>
        <a:p>
          <a:pPr algn="l"/>
          <a:r>
            <a:rPr lang="en-GB" dirty="0"/>
            <a:t>Identify areas of weakness within teams/projects</a:t>
          </a:r>
          <a:endParaRPr lang="en-US" dirty="0"/>
        </a:p>
      </dgm:t>
    </dgm:pt>
    <dgm:pt modelId="{1AEE8105-E994-49A5-8F6E-45A915FE46B1}" type="parTrans" cxnId="{90526A88-B8A1-410F-BCB6-5F5E635CB6BA}">
      <dgm:prSet/>
      <dgm:spPr/>
      <dgm:t>
        <a:bodyPr/>
        <a:lstStyle/>
        <a:p>
          <a:endParaRPr lang="en-US"/>
        </a:p>
      </dgm:t>
    </dgm:pt>
    <dgm:pt modelId="{AAF218D1-97B4-4682-A897-EFA5C23DC554}" type="sibTrans" cxnId="{90526A88-B8A1-410F-BCB6-5F5E635CB6BA}">
      <dgm:prSet/>
      <dgm:spPr/>
      <dgm:t>
        <a:bodyPr/>
        <a:lstStyle/>
        <a:p>
          <a:endParaRPr lang="en-US"/>
        </a:p>
      </dgm:t>
    </dgm:pt>
    <dgm:pt modelId="{CE7D083C-178E-4AB9-B7AD-85A39115CF55}">
      <dgm:prSet/>
      <dgm:spPr/>
      <dgm:t>
        <a:bodyPr/>
        <a:lstStyle/>
        <a:p>
          <a:pPr algn="l"/>
          <a:r>
            <a:rPr lang="en-GB" dirty="0"/>
            <a:t>Discuss/explore solutions and develop roadmaps</a:t>
          </a:r>
        </a:p>
        <a:p>
          <a:pPr algn="l"/>
          <a:r>
            <a:rPr lang="en-GB" dirty="0"/>
            <a:t>Cultural dynamics</a:t>
          </a:r>
          <a:endParaRPr lang="en-US" dirty="0"/>
        </a:p>
      </dgm:t>
    </dgm:pt>
    <dgm:pt modelId="{ABA56D12-8BA7-406C-89C5-97E610137E99}" type="parTrans" cxnId="{DB64EFE9-3D4B-43C2-9A3F-D0A5A5D09C99}">
      <dgm:prSet/>
      <dgm:spPr/>
      <dgm:t>
        <a:bodyPr/>
        <a:lstStyle/>
        <a:p>
          <a:endParaRPr lang="en-US"/>
        </a:p>
      </dgm:t>
    </dgm:pt>
    <dgm:pt modelId="{9605ACEB-B561-40B0-8C13-0FFD084F0F85}" type="sibTrans" cxnId="{DB64EFE9-3D4B-43C2-9A3F-D0A5A5D09C99}">
      <dgm:prSet/>
      <dgm:spPr/>
      <dgm:t>
        <a:bodyPr/>
        <a:lstStyle/>
        <a:p>
          <a:endParaRPr lang="en-US"/>
        </a:p>
      </dgm:t>
    </dgm:pt>
    <dgm:pt modelId="{4389E443-D451-44E4-B1B6-883ADF3DB496}">
      <dgm:prSet/>
      <dgm:spPr/>
      <dgm:t>
        <a:bodyPr/>
        <a:lstStyle/>
        <a:p>
          <a:pPr>
            <a:defRPr b="1"/>
          </a:pPr>
          <a:r>
            <a:rPr lang="en-GB" dirty="0"/>
            <a:t>Introduce/Implement</a:t>
          </a:r>
          <a:endParaRPr lang="en-US" dirty="0"/>
        </a:p>
      </dgm:t>
    </dgm:pt>
    <dgm:pt modelId="{81DEF329-4533-44D1-BCA3-EB7E9724894F}" type="parTrans" cxnId="{83B30222-060B-4654-BE44-75A95142646F}">
      <dgm:prSet/>
      <dgm:spPr/>
      <dgm:t>
        <a:bodyPr/>
        <a:lstStyle/>
        <a:p>
          <a:endParaRPr lang="en-US"/>
        </a:p>
      </dgm:t>
    </dgm:pt>
    <dgm:pt modelId="{A6E2F798-DC0F-4F07-BA8F-A51D33EAFFE8}" type="sibTrans" cxnId="{83B30222-060B-4654-BE44-75A95142646F}">
      <dgm:prSet/>
      <dgm:spPr/>
      <dgm:t>
        <a:bodyPr/>
        <a:lstStyle/>
        <a:p>
          <a:endParaRPr lang="en-US"/>
        </a:p>
      </dgm:t>
    </dgm:pt>
    <dgm:pt modelId="{CA37BBCC-4F4E-4E3D-AF0C-C2BB7B49514F}">
      <dgm:prSet/>
      <dgm:spPr/>
      <dgm:t>
        <a:bodyPr/>
        <a:lstStyle/>
        <a:p>
          <a:pPr algn="l"/>
          <a:r>
            <a:rPr lang="en-GB" dirty="0"/>
            <a:t>Get buy-in from the team, so they feel part of the process</a:t>
          </a:r>
          <a:endParaRPr lang="en-US" dirty="0"/>
        </a:p>
      </dgm:t>
    </dgm:pt>
    <dgm:pt modelId="{66E366F2-D639-452D-BCA5-B252E87BCD8A}" type="parTrans" cxnId="{42530A02-9749-45AD-8001-FAA6529E9C01}">
      <dgm:prSet/>
      <dgm:spPr/>
      <dgm:t>
        <a:bodyPr/>
        <a:lstStyle/>
        <a:p>
          <a:endParaRPr lang="en-US"/>
        </a:p>
      </dgm:t>
    </dgm:pt>
    <dgm:pt modelId="{5AA4B40E-472C-41C9-8183-240C68F20603}" type="sibTrans" cxnId="{42530A02-9749-45AD-8001-FAA6529E9C01}">
      <dgm:prSet/>
      <dgm:spPr/>
      <dgm:t>
        <a:bodyPr/>
        <a:lstStyle/>
        <a:p>
          <a:endParaRPr lang="en-US"/>
        </a:p>
      </dgm:t>
    </dgm:pt>
    <dgm:pt modelId="{E372CEBC-2284-4B66-AFA6-EE5CAE4BAB32}">
      <dgm:prSet/>
      <dgm:spPr/>
      <dgm:t>
        <a:bodyPr/>
        <a:lstStyle/>
        <a:p>
          <a:pPr algn="l"/>
          <a:r>
            <a:rPr lang="en-GB"/>
            <a:t>Feed back any observations, eg via retros</a:t>
          </a:r>
          <a:endParaRPr lang="en-US"/>
        </a:p>
      </dgm:t>
    </dgm:pt>
    <dgm:pt modelId="{5D286E27-995F-4401-BB98-CCC2FDF28946}" type="parTrans" cxnId="{D09E8DAB-7269-4BB9-BB7A-BB1FE4F455F5}">
      <dgm:prSet/>
      <dgm:spPr/>
      <dgm:t>
        <a:bodyPr/>
        <a:lstStyle/>
        <a:p>
          <a:endParaRPr lang="en-US"/>
        </a:p>
      </dgm:t>
    </dgm:pt>
    <dgm:pt modelId="{E9558615-8DCB-411F-A80B-68EADDD1E111}" type="sibTrans" cxnId="{D09E8DAB-7269-4BB9-BB7A-BB1FE4F455F5}">
      <dgm:prSet/>
      <dgm:spPr/>
      <dgm:t>
        <a:bodyPr/>
        <a:lstStyle/>
        <a:p>
          <a:endParaRPr lang="en-US"/>
        </a:p>
      </dgm:t>
    </dgm:pt>
    <dgm:pt modelId="{05626207-F2D1-4584-B88E-99F132A15752}">
      <dgm:prSet/>
      <dgm:spPr/>
      <dgm:t>
        <a:bodyPr/>
        <a:lstStyle/>
        <a:p>
          <a:pPr algn="l"/>
          <a:r>
            <a:rPr lang="en-GB"/>
            <a:t>Implement iteratively</a:t>
          </a:r>
          <a:endParaRPr lang="en-US"/>
        </a:p>
      </dgm:t>
    </dgm:pt>
    <dgm:pt modelId="{A21CED70-1300-4563-B992-6B9D5EE00872}" type="parTrans" cxnId="{EC434C82-C272-4CFF-AE59-78A2CDB26BFA}">
      <dgm:prSet/>
      <dgm:spPr/>
      <dgm:t>
        <a:bodyPr/>
        <a:lstStyle/>
        <a:p>
          <a:endParaRPr lang="en-US"/>
        </a:p>
      </dgm:t>
    </dgm:pt>
    <dgm:pt modelId="{4DDD84EE-D427-481E-BE96-558BEEFC8996}" type="sibTrans" cxnId="{EC434C82-C272-4CFF-AE59-78A2CDB26BFA}">
      <dgm:prSet/>
      <dgm:spPr/>
      <dgm:t>
        <a:bodyPr/>
        <a:lstStyle/>
        <a:p>
          <a:endParaRPr lang="en-US"/>
        </a:p>
      </dgm:t>
    </dgm:pt>
    <dgm:pt modelId="{14010765-E053-452F-A343-EDF35649A5F6}">
      <dgm:prSet/>
      <dgm:spPr/>
      <dgm:t>
        <a:bodyPr/>
        <a:lstStyle/>
        <a:p>
          <a:pPr algn="l"/>
          <a:r>
            <a:rPr lang="en-GB"/>
            <a:t>Encourage local expertise and responsibility </a:t>
          </a:r>
          <a:endParaRPr lang="en-US"/>
        </a:p>
      </dgm:t>
    </dgm:pt>
    <dgm:pt modelId="{9418DEC7-8643-4AD8-8369-C74C215166BE}" type="parTrans" cxnId="{49130C96-EC64-4E18-922E-41504440E25B}">
      <dgm:prSet/>
      <dgm:spPr/>
      <dgm:t>
        <a:bodyPr/>
        <a:lstStyle/>
        <a:p>
          <a:endParaRPr lang="en-US"/>
        </a:p>
      </dgm:t>
    </dgm:pt>
    <dgm:pt modelId="{82D91BD1-D5E3-4497-B1CE-5C265567476B}" type="sibTrans" cxnId="{49130C96-EC64-4E18-922E-41504440E25B}">
      <dgm:prSet/>
      <dgm:spPr/>
      <dgm:t>
        <a:bodyPr/>
        <a:lstStyle/>
        <a:p>
          <a:endParaRPr lang="en-US"/>
        </a:p>
      </dgm:t>
    </dgm:pt>
    <dgm:pt modelId="{7B38CA7D-92A2-439A-909A-100C07A20219}">
      <dgm:prSet/>
      <dgm:spPr/>
      <dgm:t>
        <a:bodyPr/>
        <a:lstStyle/>
        <a:p>
          <a:pPr>
            <a:defRPr b="1"/>
          </a:pPr>
          <a:r>
            <a:rPr lang="en-GB"/>
            <a:t>Consistency</a:t>
          </a:r>
          <a:endParaRPr lang="en-US"/>
        </a:p>
      </dgm:t>
    </dgm:pt>
    <dgm:pt modelId="{93110B03-9FAF-450E-8AA8-318E80F9E04C}" type="parTrans" cxnId="{0B273AB4-0A4D-4E98-B00E-A335B14579C6}">
      <dgm:prSet/>
      <dgm:spPr/>
      <dgm:t>
        <a:bodyPr/>
        <a:lstStyle/>
        <a:p>
          <a:endParaRPr lang="en-US"/>
        </a:p>
      </dgm:t>
    </dgm:pt>
    <dgm:pt modelId="{57BCAC32-26CD-4AE2-A991-0E62AB512C80}" type="sibTrans" cxnId="{0B273AB4-0A4D-4E98-B00E-A335B14579C6}">
      <dgm:prSet/>
      <dgm:spPr/>
      <dgm:t>
        <a:bodyPr/>
        <a:lstStyle/>
        <a:p>
          <a:endParaRPr lang="en-US"/>
        </a:p>
      </dgm:t>
    </dgm:pt>
    <dgm:pt modelId="{66C9626F-0443-4FD7-A678-F13DE0E5D690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dirty="0"/>
            <a:t>Consistent tools, processes, and culture across teams</a:t>
          </a:r>
          <a:endParaRPr lang="en-US" dirty="0"/>
        </a:p>
      </dgm:t>
    </dgm:pt>
    <dgm:pt modelId="{5327C13C-4813-4E26-B335-C85D044DB295}" type="parTrans" cxnId="{229686EA-33BC-42F9-8B10-250FCD00E462}">
      <dgm:prSet/>
      <dgm:spPr/>
      <dgm:t>
        <a:bodyPr/>
        <a:lstStyle/>
        <a:p>
          <a:endParaRPr lang="en-US"/>
        </a:p>
      </dgm:t>
    </dgm:pt>
    <dgm:pt modelId="{267A75E5-3753-4AF3-83D7-77D80EB93691}" type="sibTrans" cxnId="{229686EA-33BC-42F9-8B10-250FCD00E462}">
      <dgm:prSet/>
      <dgm:spPr/>
      <dgm:t>
        <a:bodyPr/>
        <a:lstStyle/>
        <a:p>
          <a:endParaRPr lang="en-US"/>
        </a:p>
      </dgm:t>
    </dgm:pt>
    <dgm:pt modelId="{3CD0E9AB-9D70-4406-A45C-75EA431BC423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 dirty="0"/>
            <a:t>Agile ceremonies, artefacts, processes, tools, etc</a:t>
          </a:r>
          <a:endParaRPr lang="en-US" dirty="0"/>
        </a:p>
      </dgm:t>
    </dgm:pt>
    <dgm:pt modelId="{F0F1F579-6A09-453C-9135-141A617B057A}" type="parTrans" cxnId="{D405BCE6-EA03-4D94-A890-F7E0D2123C59}">
      <dgm:prSet/>
      <dgm:spPr/>
      <dgm:t>
        <a:bodyPr/>
        <a:lstStyle/>
        <a:p>
          <a:endParaRPr lang="en-US"/>
        </a:p>
      </dgm:t>
    </dgm:pt>
    <dgm:pt modelId="{1DAE5B52-4507-4FA7-B5CE-B201D2D8DFB4}" type="sibTrans" cxnId="{D405BCE6-EA03-4D94-A890-F7E0D2123C59}">
      <dgm:prSet/>
      <dgm:spPr/>
      <dgm:t>
        <a:bodyPr/>
        <a:lstStyle/>
        <a:p>
          <a:endParaRPr lang="en-US"/>
        </a:p>
      </dgm:t>
    </dgm:pt>
    <dgm:pt modelId="{142A0581-8DD3-441A-89D6-884F2F59E7AF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/>
            <a:t>Metrics</a:t>
          </a:r>
          <a:endParaRPr lang="en-US"/>
        </a:p>
      </dgm:t>
    </dgm:pt>
    <dgm:pt modelId="{C7650C21-2548-4D92-9D8A-B353284D81C6}" type="parTrans" cxnId="{04DC9111-D013-4437-806D-070ADAEDA6E1}">
      <dgm:prSet/>
      <dgm:spPr/>
      <dgm:t>
        <a:bodyPr/>
        <a:lstStyle/>
        <a:p>
          <a:endParaRPr lang="en-US"/>
        </a:p>
      </dgm:t>
    </dgm:pt>
    <dgm:pt modelId="{16C97D87-ABEF-4EBB-8151-55CC626A76A1}" type="sibTrans" cxnId="{04DC9111-D013-4437-806D-070ADAEDA6E1}">
      <dgm:prSet/>
      <dgm:spPr/>
      <dgm:t>
        <a:bodyPr/>
        <a:lstStyle/>
        <a:p>
          <a:endParaRPr lang="en-US"/>
        </a:p>
      </dgm:t>
    </dgm:pt>
    <dgm:pt modelId="{970E888D-4A2F-42C3-AFE3-70003D479F3F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GB"/>
            <a:t>Sharing of ideas between teams</a:t>
          </a:r>
          <a:endParaRPr lang="en-US"/>
        </a:p>
      </dgm:t>
    </dgm:pt>
    <dgm:pt modelId="{3C694ACD-B4F3-4F7F-8F73-93A3FF586045}" type="parTrans" cxnId="{5DA8E48F-ED8D-45BA-9EB7-FAEBAE51F7B6}">
      <dgm:prSet/>
      <dgm:spPr/>
      <dgm:t>
        <a:bodyPr/>
        <a:lstStyle/>
        <a:p>
          <a:endParaRPr lang="en-US"/>
        </a:p>
      </dgm:t>
    </dgm:pt>
    <dgm:pt modelId="{9FA8AEF7-74B0-4A31-84C9-2E42E7ACA5D8}" type="sibTrans" cxnId="{5DA8E48F-ED8D-45BA-9EB7-FAEBAE51F7B6}">
      <dgm:prSet/>
      <dgm:spPr/>
      <dgm:t>
        <a:bodyPr/>
        <a:lstStyle/>
        <a:p>
          <a:endParaRPr lang="en-US"/>
        </a:p>
      </dgm:t>
    </dgm:pt>
    <dgm:pt modelId="{114DE603-6D1D-43CB-A138-38C58587722F}" type="pres">
      <dgm:prSet presAssocID="{37EC44CA-84E0-4C0C-9083-8301EDE22513}" presName="root" presStyleCnt="0">
        <dgm:presLayoutVars>
          <dgm:dir/>
          <dgm:resizeHandles val="exact"/>
        </dgm:presLayoutVars>
      </dgm:prSet>
      <dgm:spPr/>
    </dgm:pt>
    <dgm:pt modelId="{D78BB668-A581-498C-98EB-ED5A37EB9955}" type="pres">
      <dgm:prSet presAssocID="{D3BACC88-0124-4BA2-9710-51CEEE280F81}" presName="compNode" presStyleCnt="0"/>
      <dgm:spPr/>
    </dgm:pt>
    <dgm:pt modelId="{DCB3AA1D-54DA-4CAB-90AB-480D0DAFEFC9}" type="pres">
      <dgm:prSet presAssocID="{D3BACC88-0124-4BA2-9710-51CEEE280F81}" presName="iconRect" presStyleLbl="node1" presStyleIdx="0" presStyleCnt="3" custLinFactX="135714" custLinFactNeighborX="200000" custLinFactNeighborY="-28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D190C94-C099-4D66-A8F2-4F616D475383}" type="pres">
      <dgm:prSet presAssocID="{D3BACC88-0124-4BA2-9710-51CEEE280F81}" presName="iconSpace" presStyleCnt="0"/>
      <dgm:spPr/>
    </dgm:pt>
    <dgm:pt modelId="{928BE73A-C86B-4EE2-9208-E29EABE3A7D9}" type="pres">
      <dgm:prSet presAssocID="{D3BACC88-0124-4BA2-9710-51CEEE280F81}" presName="parTx" presStyleLbl="revTx" presStyleIdx="0" presStyleCnt="6">
        <dgm:presLayoutVars>
          <dgm:chMax val="0"/>
          <dgm:chPref val="0"/>
        </dgm:presLayoutVars>
      </dgm:prSet>
      <dgm:spPr/>
    </dgm:pt>
    <dgm:pt modelId="{6A4F21D3-27C8-4EEA-9EA5-7B65AAAF950E}" type="pres">
      <dgm:prSet presAssocID="{D3BACC88-0124-4BA2-9710-51CEEE280F81}" presName="txSpace" presStyleCnt="0"/>
      <dgm:spPr/>
    </dgm:pt>
    <dgm:pt modelId="{1113A4AA-0C16-42F7-A159-932E89ADC311}" type="pres">
      <dgm:prSet presAssocID="{D3BACC88-0124-4BA2-9710-51CEEE280F81}" presName="desTx" presStyleLbl="revTx" presStyleIdx="1" presStyleCnt="6">
        <dgm:presLayoutVars/>
      </dgm:prSet>
      <dgm:spPr/>
    </dgm:pt>
    <dgm:pt modelId="{5DA534AE-CFAF-4A9E-9AA1-D953B300BB2F}" type="pres">
      <dgm:prSet presAssocID="{D765AE38-5BF2-4441-A4EA-D02BA4D39E34}" presName="sibTrans" presStyleCnt="0"/>
      <dgm:spPr/>
    </dgm:pt>
    <dgm:pt modelId="{D625EFA5-897F-449F-96B9-46C146EEA5BC}" type="pres">
      <dgm:prSet presAssocID="{4389E443-D451-44E4-B1B6-883ADF3DB496}" presName="compNode" presStyleCnt="0"/>
      <dgm:spPr/>
    </dgm:pt>
    <dgm:pt modelId="{40B3C83F-7B1D-41E6-A7E5-B7C635B3FC94}" type="pres">
      <dgm:prSet presAssocID="{4389E443-D451-44E4-B1B6-883ADF3DB496}" presName="iconRect" presStyleLbl="node1" presStyleIdx="1" presStyleCnt="3" custLinFactX="-127342" custLinFactNeighborX="-200000" custLinFactNeighborY="-8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DC174CF-CCC9-4EDF-9C64-CE53F06D4852}" type="pres">
      <dgm:prSet presAssocID="{4389E443-D451-44E4-B1B6-883ADF3DB496}" presName="iconSpace" presStyleCnt="0"/>
      <dgm:spPr/>
    </dgm:pt>
    <dgm:pt modelId="{D895D606-6DD6-4E1E-AA68-ACC1D9D332CF}" type="pres">
      <dgm:prSet presAssocID="{4389E443-D451-44E4-B1B6-883ADF3DB496}" presName="parTx" presStyleLbl="revTx" presStyleIdx="2" presStyleCnt="6">
        <dgm:presLayoutVars>
          <dgm:chMax val="0"/>
          <dgm:chPref val="0"/>
        </dgm:presLayoutVars>
      </dgm:prSet>
      <dgm:spPr/>
    </dgm:pt>
    <dgm:pt modelId="{07F875DF-1DDE-4CEB-AE54-3538400D7B8F}" type="pres">
      <dgm:prSet presAssocID="{4389E443-D451-44E4-B1B6-883ADF3DB496}" presName="txSpace" presStyleCnt="0"/>
      <dgm:spPr/>
    </dgm:pt>
    <dgm:pt modelId="{EA035313-B492-4C95-B200-D44C37664890}" type="pres">
      <dgm:prSet presAssocID="{4389E443-D451-44E4-B1B6-883ADF3DB496}" presName="desTx" presStyleLbl="revTx" presStyleIdx="3" presStyleCnt="6">
        <dgm:presLayoutVars/>
      </dgm:prSet>
      <dgm:spPr/>
    </dgm:pt>
    <dgm:pt modelId="{1939157F-7CDF-4FE1-B596-6E103A64BA45}" type="pres">
      <dgm:prSet presAssocID="{A6E2F798-DC0F-4F07-BA8F-A51D33EAFFE8}" presName="sibTrans" presStyleCnt="0"/>
      <dgm:spPr/>
    </dgm:pt>
    <dgm:pt modelId="{867CD40F-89F3-426A-A05A-7AD409ED965F}" type="pres">
      <dgm:prSet presAssocID="{7B38CA7D-92A2-439A-909A-100C07A20219}" presName="compNode" presStyleCnt="0"/>
      <dgm:spPr/>
    </dgm:pt>
    <dgm:pt modelId="{9E2E74AD-20DE-41D3-AB67-AC128BE42943}" type="pres">
      <dgm:prSet presAssocID="{7B38CA7D-92A2-439A-909A-100C07A202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622FF00-390A-42EB-81F5-E8969DE50B2C}" type="pres">
      <dgm:prSet presAssocID="{7B38CA7D-92A2-439A-909A-100C07A20219}" presName="iconSpace" presStyleCnt="0"/>
      <dgm:spPr/>
    </dgm:pt>
    <dgm:pt modelId="{6BDD29FC-0EF0-414C-94C4-B65B8DD2722E}" type="pres">
      <dgm:prSet presAssocID="{7B38CA7D-92A2-439A-909A-100C07A20219}" presName="parTx" presStyleLbl="revTx" presStyleIdx="4" presStyleCnt="6">
        <dgm:presLayoutVars>
          <dgm:chMax val="0"/>
          <dgm:chPref val="0"/>
        </dgm:presLayoutVars>
      </dgm:prSet>
      <dgm:spPr/>
    </dgm:pt>
    <dgm:pt modelId="{8C508F09-8FB6-4D9E-AEC7-F12C943A1D11}" type="pres">
      <dgm:prSet presAssocID="{7B38CA7D-92A2-439A-909A-100C07A20219}" presName="txSpace" presStyleCnt="0"/>
      <dgm:spPr/>
    </dgm:pt>
    <dgm:pt modelId="{D27E7E06-ADE4-4C39-B6EC-AEC56CCAA90F}" type="pres">
      <dgm:prSet presAssocID="{7B38CA7D-92A2-439A-909A-100C07A20219}" presName="desTx" presStyleLbl="revTx" presStyleIdx="5" presStyleCnt="6">
        <dgm:presLayoutVars/>
      </dgm:prSet>
      <dgm:spPr/>
    </dgm:pt>
  </dgm:ptLst>
  <dgm:cxnLst>
    <dgm:cxn modelId="{42530A02-9749-45AD-8001-FAA6529E9C01}" srcId="{4389E443-D451-44E4-B1B6-883ADF3DB496}" destId="{CA37BBCC-4F4E-4E3D-AF0C-C2BB7B49514F}" srcOrd="0" destOrd="0" parTransId="{66E366F2-D639-452D-BCA5-B252E87BCD8A}" sibTransId="{5AA4B40E-472C-41C9-8183-240C68F20603}"/>
    <dgm:cxn modelId="{6D244407-D079-4EC2-B74A-23E513C297DA}" type="presOf" srcId="{CA37BBCC-4F4E-4E3D-AF0C-C2BB7B49514F}" destId="{EA035313-B492-4C95-B200-D44C37664890}" srcOrd="0" destOrd="0" presId="urn:microsoft.com/office/officeart/2018/5/layout/CenteredIconLabelDescriptionList"/>
    <dgm:cxn modelId="{E216330B-A3E7-4F37-B690-2638FD4694EE}" type="presOf" srcId="{EC7A5A43-5149-4785-B97E-B080EB3F544F}" destId="{1113A4AA-0C16-42F7-A159-932E89ADC311}" srcOrd="0" destOrd="1" presId="urn:microsoft.com/office/officeart/2018/5/layout/CenteredIconLabelDescriptionList"/>
    <dgm:cxn modelId="{04DC9111-D013-4437-806D-070ADAEDA6E1}" srcId="{7B38CA7D-92A2-439A-909A-100C07A20219}" destId="{142A0581-8DD3-441A-89D6-884F2F59E7AF}" srcOrd="2" destOrd="0" parTransId="{C7650C21-2548-4D92-9D8A-B353284D81C6}" sibTransId="{16C97D87-ABEF-4EBB-8151-55CC626A76A1}"/>
    <dgm:cxn modelId="{A57A8317-AE1D-4AE6-89BD-AA5F79098FBC}" srcId="{D3BACC88-0124-4BA2-9710-51CEEE280F81}" destId="{455D5AAE-E16B-4074-A728-F313800424BC}" srcOrd="0" destOrd="0" parTransId="{94F724D5-1549-4BB1-AB13-8CFE95838ADF}" sibTransId="{98EBE032-DE7A-4E4C-8484-75D0235C68C8}"/>
    <dgm:cxn modelId="{1F68B21D-91AB-4CF0-85E2-FA6B6E14E4D4}" type="presOf" srcId="{E372CEBC-2284-4B66-AFA6-EE5CAE4BAB32}" destId="{EA035313-B492-4C95-B200-D44C37664890}" srcOrd="0" destOrd="1" presId="urn:microsoft.com/office/officeart/2018/5/layout/CenteredIconLabelDescriptionList"/>
    <dgm:cxn modelId="{83B30222-060B-4654-BE44-75A95142646F}" srcId="{37EC44CA-84E0-4C0C-9083-8301EDE22513}" destId="{4389E443-D451-44E4-B1B6-883ADF3DB496}" srcOrd="1" destOrd="0" parTransId="{81DEF329-4533-44D1-BCA3-EB7E9724894F}" sibTransId="{A6E2F798-DC0F-4F07-BA8F-A51D33EAFFE8}"/>
    <dgm:cxn modelId="{A5993527-7887-4A1E-9CB2-0ED162140B2F}" srcId="{37EC44CA-84E0-4C0C-9083-8301EDE22513}" destId="{D3BACC88-0124-4BA2-9710-51CEEE280F81}" srcOrd="0" destOrd="0" parTransId="{080AF385-8B4C-4C55-8E05-D94351B3CFFF}" sibTransId="{D765AE38-5BF2-4441-A4EA-D02BA4D39E34}"/>
    <dgm:cxn modelId="{0B61B031-04D2-40C4-9A06-1B9899B2A1BA}" type="presOf" srcId="{14010765-E053-452F-A343-EDF35649A5F6}" destId="{EA035313-B492-4C95-B200-D44C37664890}" srcOrd="0" destOrd="3" presId="urn:microsoft.com/office/officeart/2018/5/layout/CenteredIconLabelDescriptionList"/>
    <dgm:cxn modelId="{CCF2493D-C1EE-48C6-8DE9-05C1F137A35A}" type="presOf" srcId="{05626207-F2D1-4584-B88E-99F132A15752}" destId="{EA035313-B492-4C95-B200-D44C37664890}" srcOrd="0" destOrd="2" presId="urn:microsoft.com/office/officeart/2018/5/layout/CenteredIconLabelDescriptionList"/>
    <dgm:cxn modelId="{DABDD142-F677-4347-8D6E-545B7BD28B73}" type="presOf" srcId="{7B38CA7D-92A2-439A-909A-100C07A20219}" destId="{6BDD29FC-0EF0-414C-94C4-B65B8DD2722E}" srcOrd="0" destOrd="0" presId="urn:microsoft.com/office/officeart/2018/5/layout/CenteredIconLabelDescriptionList"/>
    <dgm:cxn modelId="{03F41F4F-8994-4DF3-93D5-95B5935FBCD3}" type="presOf" srcId="{3CD0E9AB-9D70-4406-A45C-75EA431BC423}" destId="{D27E7E06-ADE4-4C39-B6EC-AEC56CCAA90F}" srcOrd="0" destOrd="1" presId="urn:microsoft.com/office/officeart/2018/5/layout/CenteredIconLabelDescriptionList"/>
    <dgm:cxn modelId="{02547350-4FCC-4951-ABA7-417E1ED12492}" type="presOf" srcId="{D3BACC88-0124-4BA2-9710-51CEEE280F81}" destId="{928BE73A-C86B-4EE2-9208-E29EABE3A7D9}" srcOrd="0" destOrd="0" presId="urn:microsoft.com/office/officeart/2018/5/layout/CenteredIconLabelDescriptionList"/>
    <dgm:cxn modelId="{40B78C57-A538-4942-89F0-40BE221573E3}" type="presOf" srcId="{142A0581-8DD3-441A-89D6-884F2F59E7AF}" destId="{D27E7E06-ADE4-4C39-B6EC-AEC56CCAA90F}" srcOrd="0" destOrd="2" presId="urn:microsoft.com/office/officeart/2018/5/layout/CenteredIconLabelDescriptionList"/>
    <dgm:cxn modelId="{293FA981-4424-4806-BEB6-49B41E413D2B}" type="presOf" srcId="{CE7D083C-178E-4AB9-B7AD-85A39115CF55}" destId="{1113A4AA-0C16-42F7-A159-932E89ADC311}" srcOrd="0" destOrd="2" presId="urn:microsoft.com/office/officeart/2018/5/layout/CenteredIconLabelDescriptionList"/>
    <dgm:cxn modelId="{EC434C82-C272-4CFF-AE59-78A2CDB26BFA}" srcId="{4389E443-D451-44E4-B1B6-883ADF3DB496}" destId="{05626207-F2D1-4584-B88E-99F132A15752}" srcOrd="2" destOrd="0" parTransId="{A21CED70-1300-4563-B992-6B9D5EE00872}" sibTransId="{4DDD84EE-D427-481E-BE96-558BEEFC8996}"/>
    <dgm:cxn modelId="{90526A88-B8A1-410F-BCB6-5F5E635CB6BA}" srcId="{D3BACC88-0124-4BA2-9710-51CEEE280F81}" destId="{EC7A5A43-5149-4785-B97E-B080EB3F544F}" srcOrd="1" destOrd="0" parTransId="{1AEE8105-E994-49A5-8F6E-45A915FE46B1}" sibTransId="{AAF218D1-97B4-4682-A897-EFA5C23DC554}"/>
    <dgm:cxn modelId="{5DA8E48F-ED8D-45BA-9EB7-FAEBAE51F7B6}" srcId="{7B38CA7D-92A2-439A-909A-100C07A20219}" destId="{970E888D-4A2F-42C3-AFE3-70003D479F3F}" srcOrd="3" destOrd="0" parTransId="{3C694ACD-B4F3-4F7F-8F73-93A3FF586045}" sibTransId="{9FA8AEF7-74B0-4A31-84C9-2E42E7ACA5D8}"/>
    <dgm:cxn modelId="{49130C96-EC64-4E18-922E-41504440E25B}" srcId="{4389E443-D451-44E4-B1B6-883ADF3DB496}" destId="{14010765-E053-452F-A343-EDF35649A5F6}" srcOrd="3" destOrd="0" parTransId="{9418DEC7-8643-4AD8-8369-C74C215166BE}" sibTransId="{82D91BD1-D5E3-4497-B1CE-5C265567476B}"/>
    <dgm:cxn modelId="{A60616A8-C566-4032-BE14-128C961BF902}" type="presOf" srcId="{37EC44CA-84E0-4C0C-9083-8301EDE22513}" destId="{114DE603-6D1D-43CB-A138-38C58587722F}" srcOrd="0" destOrd="0" presId="urn:microsoft.com/office/officeart/2018/5/layout/CenteredIconLabelDescriptionList"/>
    <dgm:cxn modelId="{D09E8DAB-7269-4BB9-BB7A-BB1FE4F455F5}" srcId="{4389E443-D451-44E4-B1B6-883ADF3DB496}" destId="{E372CEBC-2284-4B66-AFA6-EE5CAE4BAB32}" srcOrd="1" destOrd="0" parTransId="{5D286E27-995F-4401-BB98-CCC2FDF28946}" sibTransId="{E9558615-8DCB-411F-A80B-68EADDD1E111}"/>
    <dgm:cxn modelId="{A10087B3-443F-49F7-BE42-3E1F79319EB8}" type="presOf" srcId="{66C9626F-0443-4FD7-A678-F13DE0E5D690}" destId="{D27E7E06-ADE4-4C39-B6EC-AEC56CCAA90F}" srcOrd="0" destOrd="0" presId="urn:microsoft.com/office/officeart/2018/5/layout/CenteredIconLabelDescriptionList"/>
    <dgm:cxn modelId="{0B273AB4-0A4D-4E98-B00E-A335B14579C6}" srcId="{37EC44CA-84E0-4C0C-9083-8301EDE22513}" destId="{7B38CA7D-92A2-439A-909A-100C07A20219}" srcOrd="2" destOrd="0" parTransId="{93110B03-9FAF-450E-8AA8-318E80F9E04C}" sibTransId="{57BCAC32-26CD-4AE2-A991-0E62AB512C80}"/>
    <dgm:cxn modelId="{A32D66B5-9CEE-4E8A-8B1C-BBC0042EAED8}" type="presOf" srcId="{455D5AAE-E16B-4074-A728-F313800424BC}" destId="{1113A4AA-0C16-42F7-A159-932E89ADC311}" srcOrd="0" destOrd="0" presId="urn:microsoft.com/office/officeart/2018/5/layout/CenteredIconLabelDescriptionList"/>
    <dgm:cxn modelId="{5DF84CB5-9ABE-4E7C-AD62-56C73AF3A0AA}" type="presOf" srcId="{970E888D-4A2F-42C3-AFE3-70003D479F3F}" destId="{D27E7E06-ADE4-4C39-B6EC-AEC56CCAA90F}" srcOrd="0" destOrd="3" presId="urn:microsoft.com/office/officeart/2018/5/layout/CenteredIconLabelDescriptionList"/>
    <dgm:cxn modelId="{FBB810BA-E7BE-45A7-91AB-5B58616CB09B}" type="presOf" srcId="{4389E443-D451-44E4-B1B6-883ADF3DB496}" destId="{D895D606-6DD6-4E1E-AA68-ACC1D9D332CF}" srcOrd="0" destOrd="0" presId="urn:microsoft.com/office/officeart/2018/5/layout/CenteredIconLabelDescriptionList"/>
    <dgm:cxn modelId="{D405BCE6-EA03-4D94-A890-F7E0D2123C59}" srcId="{7B38CA7D-92A2-439A-909A-100C07A20219}" destId="{3CD0E9AB-9D70-4406-A45C-75EA431BC423}" srcOrd="1" destOrd="0" parTransId="{F0F1F579-6A09-453C-9135-141A617B057A}" sibTransId="{1DAE5B52-4507-4FA7-B5CE-B201D2D8DFB4}"/>
    <dgm:cxn modelId="{DB64EFE9-3D4B-43C2-9A3F-D0A5A5D09C99}" srcId="{D3BACC88-0124-4BA2-9710-51CEEE280F81}" destId="{CE7D083C-178E-4AB9-B7AD-85A39115CF55}" srcOrd="2" destOrd="0" parTransId="{ABA56D12-8BA7-406C-89C5-97E610137E99}" sibTransId="{9605ACEB-B561-40B0-8C13-0FFD084F0F85}"/>
    <dgm:cxn modelId="{229686EA-33BC-42F9-8B10-250FCD00E462}" srcId="{7B38CA7D-92A2-439A-909A-100C07A20219}" destId="{66C9626F-0443-4FD7-A678-F13DE0E5D690}" srcOrd="0" destOrd="0" parTransId="{5327C13C-4813-4E26-B335-C85D044DB295}" sibTransId="{267A75E5-3753-4AF3-83D7-77D80EB93691}"/>
    <dgm:cxn modelId="{71E69039-1BA8-4BF1-8162-EAA67CE6F794}" type="presParOf" srcId="{114DE603-6D1D-43CB-A138-38C58587722F}" destId="{D78BB668-A581-498C-98EB-ED5A37EB9955}" srcOrd="0" destOrd="0" presId="urn:microsoft.com/office/officeart/2018/5/layout/CenteredIconLabelDescriptionList"/>
    <dgm:cxn modelId="{1E558466-05C3-4823-978E-176EDC730291}" type="presParOf" srcId="{D78BB668-A581-498C-98EB-ED5A37EB9955}" destId="{DCB3AA1D-54DA-4CAB-90AB-480D0DAFEFC9}" srcOrd="0" destOrd="0" presId="urn:microsoft.com/office/officeart/2018/5/layout/CenteredIconLabelDescriptionList"/>
    <dgm:cxn modelId="{50026D71-622F-412C-B9CE-972EDF26E56D}" type="presParOf" srcId="{D78BB668-A581-498C-98EB-ED5A37EB9955}" destId="{2D190C94-C099-4D66-A8F2-4F616D475383}" srcOrd="1" destOrd="0" presId="urn:microsoft.com/office/officeart/2018/5/layout/CenteredIconLabelDescriptionList"/>
    <dgm:cxn modelId="{0717D67A-7ABD-42D5-A5E3-ACADC9527342}" type="presParOf" srcId="{D78BB668-A581-498C-98EB-ED5A37EB9955}" destId="{928BE73A-C86B-4EE2-9208-E29EABE3A7D9}" srcOrd="2" destOrd="0" presId="urn:microsoft.com/office/officeart/2018/5/layout/CenteredIconLabelDescriptionList"/>
    <dgm:cxn modelId="{43459148-774A-4C26-B0DF-3CBE77DD6B2B}" type="presParOf" srcId="{D78BB668-A581-498C-98EB-ED5A37EB9955}" destId="{6A4F21D3-27C8-4EEA-9EA5-7B65AAAF950E}" srcOrd="3" destOrd="0" presId="urn:microsoft.com/office/officeart/2018/5/layout/CenteredIconLabelDescriptionList"/>
    <dgm:cxn modelId="{FE8B4C17-4A98-45EA-B63C-C31D7624EBC3}" type="presParOf" srcId="{D78BB668-A581-498C-98EB-ED5A37EB9955}" destId="{1113A4AA-0C16-42F7-A159-932E89ADC311}" srcOrd="4" destOrd="0" presId="urn:microsoft.com/office/officeart/2018/5/layout/CenteredIconLabelDescriptionList"/>
    <dgm:cxn modelId="{4974AE6B-B686-4B25-B4D4-5CEEE9D001F0}" type="presParOf" srcId="{114DE603-6D1D-43CB-A138-38C58587722F}" destId="{5DA534AE-CFAF-4A9E-9AA1-D953B300BB2F}" srcOrd="1" destOrd="0" presId="urn:microsoft.com/office/officeart/2018/5/layout/CenteredIconLabelDescriptionList"/>
    <dgm:cxn modelId="{6985146F-39E8-407C-8333-0154A2BEDD11}" type="presParOf" srcId="{114DE603-6D1D-43CB-A138-38C58587722F}" destId="{D625EFA5-897F-449F-96B9-46C146EEA5BC}" srcOrd="2" destOrd="0" presId="urn:microsoft.com/office/officeart/2018/5/layout/CenteredIconLabelDescriptionList"/>
    <dgm:cxn modelId="{6C775B0A-ED3C-4043-8E21-84E6AD355B54}" type="presParOf" srcId="{D625EFA5-897F-449F-96B9-46C146EEA5BC}" destId="{40B3C83F-7B1D-41E6-A7E5-B7C635B3FC94}" srcOrd="0" destOrd="0" presId="urn:microsoft.com/office/officeart/2018/5/layout/CenteredIconLabelDescriptionList"/>
    <dgm:cxn modelId="{11446A66-4B2B-41AA-96DB-1A1648DEBB0F}" type="presParOf" srcId="{D625EFA5-897F-449F-96B9-46C146EEA5BC}" destId="{1DC174CF-CCC9-4EDF-9C64-CE53F06D4852}" srcOrd="1" destOrd="0" presId="urn:microsoft.com/office/officeart/2018/5/layout/CenteredIconLabelDescriptionList"/>
    <dgm:cxn modelId="{DEA9FECB-3656-41CE-979F-0B0026BE1776}" type="presParOf" srcId="{D625EFA5-897F-449F-96B9-46C146EEA5BC}" destId="{D895D606-6DD6-4E1E-AA68-ACC1D9D332CF}" srcOrd="2" destOrd="0" presId="urn:microsoft.com/office/officeart/2018/5/layout/CenteredIconLabelDescriptionList"/>
    <dgm:cxn modelId="{F2AD48DC-9351-4562-A847-E4CB0EB611D9}" type="presParOf" srcId="{D625EFA5-897F-449F-96B9-46C146EEA5BC}" destId="{07F875DF-1DDE-4CEB-AE54-3538400D7B8F}" srcOrd="3" destOrd="0" presId="urn:microsoft.com/office/officeart/2018/5/layout/CenteredIconLabelDescriptionList"/>
    <dgm:cxn modelId="{F530443F-08AA-4FA9-AE50-BADE0C799B16}" type="presParOf" srcId="{D625EFA5-897F-449F-96B9-46C146EEA5BC}" destId="{EA035313-B492-4C95-B200-D44C37664890}" srcOrd="4" destOrd="0" presId="urn:microsoft.com/office/officeart/2018/5/layout/CenteredIconLabelDescriptionList"/>
    <dgm:cxn modelId="{0DEA83D6-1C10-4E74-96CB-F9DEFE5D5CC4}" type="presParOf" srcId="{114DE603-6D1D-43CB-A138-38C58587722F}" destId="{1939157F-7CDF-4FE1-B596-6E103A64BA45}" srcOrd="3" destOrd="0" presId="urn:microsoft.com/office/officeart/2018/5/layout/CenteredIconLabelDescriptionList"/>
    <dgm:cxn modelId="{8EAB375E-B2AA-4D29-BFE2-49A193A15D37}" type="presParOf" srcId="{114DE603-6D1D-43CB-A138-38C58587722F}" destId="{867CD40F-89F3-426A-A05A-7AD409ED965F}" srcOrd="4" destOrd="0" presId="urn:microsoft.com/office/officeart/2018/5/layout/CenteredIconLabelDescriptionList"/>
    <dgm:cxn modelId="{3055A947-5A66-4434-AAA6-743E7B981769}" type="presParOf" srcId="{867CD40F-89F3-426A-A05A-7AD409ED965F}" destId="{9E2E74AD-20DE-41D3-AB67-AC128BE42943}" srcOrd="0" destOrd="0" presId="urn:microsoft.com/office/officeart/2018/5/layout/CenteredIconLabelDescriptionList"/>
    <dgm:cxn modelId="{923888CF-3344-40F9-B4EE-17298E9E6B13}" type="presParOf" srcId="{867CD40F-89F3-426A-A05A-7AD409ED965F}" destId="{6622FF00-390A-42EB-81F5-E8969DE50B2C}" srcOrd="1" destOrd="0" presId="urn:microsoft.com/office/officeart/2018/5/layout/CenteredIconLabelDescriptionList"/>
    <dgm:cxn modelId="{2CA5A2B1-B46F-4176-8899-59EB1BC959BF}" type="presParOf" srcId="{867CD40F-89F3-426A-A05A-7AD409ED965F}" destId="{6BDD29FC-0EF0-414C-94C4-B65B8DD2722E}" srcOrd="2" destOrd="0" presId="urn:microsoft.com/office/officeart/2018/5/layout/CenteredIconLabelDescriptionList"/>
    <dgm:cxn modelId="{7480F3A8-F9F8-413F-A1ED-5877DFE6227B}" type="presParOf" srcId="{867CD40F-89F3-426A-A05A-7AD409ED965F}" destId="{8C508F09-8FB6-4D9E-AEC7-F12C943A1D11}" srcOrd="3" destOrd="0" presId="urn:microsoft.com/office/officeart/2018/5/layout/CenteredIconLabelDescriptionList"/>
    <dgm:cxn modelId="{9FD94A04-2877-47FE-892F-6DA704803E54}" type="presParOf" srcId="{867CD40F-89F3-426A-A05A-7AD409ED965F}" destId="{D27E7E06-ADE4-4C39-B6EC-AEC56CCAA9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677F-C5D2-4547-8725-43F994E6ED20}">
      <dsp:nvSpPr>
        <dsp:cNvPr id="0" name=""/>
        <dsp:cNvSpPr/>
      </dsp:nvSpPr>
      <dsp:spPr>
        <a:xfrm>
          <a:off x="288430" y="611799"/>
          <a:ext cx="3421192" cy="3421192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F2F459-02A0-4CF5-8B22-DC247A02983B}">
      <dsp:nvSpPr>
        <dsp:cNvPr id="0" name=""/>
        <dsp:cNvSpPr/>
      </dsp:nvSpPr>
      <dsp:spPr>
        <a:xfrm>
          <a:off x="288430" y="611799"/>
          <a:ext cx="3421192" cy="3421192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DC5E73-F499-4127-937E-204A5D97B2B2}">
      <dsp:nvSpPr>
        <dsp:cNvPr id="0" name=""/>
        <dsp:cNvSpPr/>
      </dsp:nvSpPr>
      <dsp:spPr>
        <a:xfrm>
          <a:off x="288430" y="611799"/>
          <a:ext cx="3421192" cy="3421192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417EE1-D99D-4FAC-A059-66B8D4BBBF83}">
      <dsp:nvSpPr>
        <dsp:cNvPr id="0" name=""/>
        <dsp:cNvSpPr/>
      </dsp:nvSpPr>
      <dsp:spPr>
        <a:xfrm>
          <a:off x="1212300" y="1535668"/>
          <a:ext cx="1573452" cy="15734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Developer Experience</a:t>
          </a:r>
        </a:p>
      </dsp:txBody>
      <dsp:txXfrm>
        <a:off x="1442727" y="1766095"/>
        <a:ext cx="1112598" cy="1112598"/>
      </dsp:txXfrm>
    </dsp:sp>
    <dsp:sp modelId="{F82905DF-D33A-4994-A55F-B5ADA0A0D425}">
      <dsp:nvSpPr>
        <dsp:cNvPr id="0" name=""/>
        <dsp:cNvSpPr/>
      </dsp:nvSpPr>
      <dsp:spPr>
        <a:xfrm>
          <a:off x="1448318" y="100741"/>
          <a:ext cx="1101416" cy="110141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People</a:t>
          </a:r>
        </a:p>
      </dsp:txBody>
      <dsp:txXfrm>
        <a:off x="1609617" y="262040"/>
        <a:ext cx="778818" cy="778818"/>
      </dsp:txXfrm>
    </dsp:sp>
    <dsp:sp modelId="{D6E6431D-2184-4255-939F-EEEEC4EFC976}">
      <dsp:nvSpPr>
        <dsp:cNvPr id="0" name=""/>
        <dsp:cNvSpPr/>
      </dsp:nvSpPr>
      <dsp:spPr>
        <a:xfrm>
          <a:off x="2895399" y="2607159"/>
          <a:ext cx="1101416" cy="1101416"/>
        </a:xfrm>
        <a:prstGeom prst="ellips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Processes</a:t>
          </a:r>
        </a:p>
      </dsp:txBody>
      <dsp:txXfrm>
        <a:off x="3056698" y="2768458"/>
        <a:ext cx="778818" cy="778818"/>
      </dsp:txXfrm>
    </dsp:sp>
    <dsp:sp modelId="{A5EC8439-6A50-4740-AFDA-66764FCD9F5B}">
      <dsp:nvSpPr>
        <dsp:cNvPr id="0" name=""/>
        <dsp:cNvSpPr/>
      </dsp:nvSpPr>
      <dsp:spPr>
        <a:xfrm>
          <a:off x="1237" y="2607159"/>
          <a:ext cx="1101416" cy="1101416"/>
        </a:xfrm>
        <a:prstGeom prst="ellips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Tools</a:t>
          </a:r>
        </a:p>
      </dsp:txBody>
      <dsp:txXfrm>
        <a:off x="162536" y="2768458"/>
        <a:ext cx="778818" cy="77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3AA1D-54DA-4CAB-90AB-480D0DAFEFC9}">
      <dsp:nvSpPr>
        <dsp:cNvPr id="0" name=""/>
        <dsp:cNvSpPr/>
      </dsp:nvSpPr>
      <dsp:spPr>
        <a:xfrm>
          <a:off x="4708515" y="27108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BE73A-C86B-4EE2-9208-E29EABE3A7D9}">
      <dsp:nvSpPr>
        <dsp:cNvPr id="0" name=""/>
        <dsp:cNvSpPr/>
      </dsp:nvSpPr>
      <dsp:spPr>
        <a:xfrm>
          <a:off x="393" y="15619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kern="1200"/>
            <a:t>Learn</a:t>
          </a:r>
          <a:endParaRPr lang="en-US" sz="2500" kern="1200"/>
        </a:p>
      </dsp:txBody>
      <dsp:txXfrm>
        <a:off x="393" y="1561973"/>
        <a:ext cx="3138750" cy="470812"/>
      </dsp:txXfrm>
    </dsp:sp>
    <dsp:sp modelId="{1113A4AA-0C16-42F7-A159-932E89ADC311}">
      <dsp:nvSpPr>
        <dsp:cNvPr id="0" name=""/>
        <dsp:cNvSpPr/>
      </dsp:nvSpPr>
      <dsp:spPr>
        <a:xfrm>
          <a:off x="393" y="2107720"/>
          <a:ext cx="3138750" cy="194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Listen/observe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Identify areas of weakness within teams/projects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Discuss/explore solutions and develop roadmaps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Cultural dynamics</a:t>
          </a:r>
          <a:endParaRPr lang="en-US" sz="1700" kern="1200" dirty="0"/>
        </a:p>
      </dsp:txBody>
      <dsp:txXfrm>
        <a:off x="393" y="2107720"/>
        <a:ext cx="3138750" cy="1941315"/>
      </dsp:txXfrm>
    </dsp:sp>
    <dsp:sp modelId="{40B3C83F-7B1D-41E6-A7E5-B7C635B3FC94}">
      <dsp:nvSpPr>
        <dsp:cNvPr id="0" name=""/>
        <dsp:cNvSpPr/>
      </dsp:nvSpPr>
      <dsp:spPr>
        <a:xfrm>
          <a:off x="1112462" y="29351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5D606-6DD6-4E1E-AA68-ACC1D9D332CF}">
      <dsp:nvSpPr>
        <dsp:cNvPr id="0" name=""/>
        <dsp:cNvSpPr/>
      </dsp:nvSpPr>
      <dsp:spPr>
        <a:xfrm>
          <a:off x="3688425" y="15619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kern="1200" dirty="0"/>
            <a:t>Introduce/Implement</a:t>
          </a:r>
          <a:endParaRPr lang="en-US" sz="2500" kern="1200" dirty="0"/>
        </a:p>
      </dsp:txBody>
      <dsp:txXfrm>
        <a:off x="3688425" y="1561973"/>
        <a:ext cx="3138750" cy="470812"/>
      </dsp:txXfrm>
    </dsp:sp>
    <dsp:sp modelId="{EA035313-B492-4C95-B200-D44C37664890}">
      <dsp:nvSpPr>
        <dsp:cNvPr id="0" name=""/>
        <dsp:cNvSpPr/>
      </dsp:nvSpPr>
      <dsp:spPr>
        <a:xfrm>
          <a:off x="3688425" y="2107720"/>
          <a:ext cx="3138750" cy="194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 buy-in from the team, so they feel part of the process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Feed back any observations, eg via retros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Implement iteratively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Encourage local expertise and responsibility </a:t>
          </a:r>
          <a:endParaRPr lang="en-US" sz="1700" kern="1200"/>
        </a:p>
      </dsp:txBody>
      <dsp:txXfrm>
        <a:off x="3688425" y="2107720"/>
        <a:ext cx="3138750" cy="1941315"/>
      </dsp:txXfrm>
    </dsp:sp>
    <dsp:sp modelId="{9E2E74AD-20DE-41D3-AB67-AC128BE42943}">
      <dsp:nvSpPr>
        <dsp:cNvPr id="0" name=""/>
        <dsp:cNvSpPr/>
      </dsp:nvSpPr>
      <dsp:spPr>
        <a:xfrm>
          <a:off x="8396550" y="30230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D29FC-0EF0-414C-94C4-B65B8DD2722E}">
      <dsp:nvSpPr>
        <dsp:cNvPr id="0" name=""/>
        <dsp:cNvSpPr/>
      </dsp:nvSpPr>
      <dsp:spPr>
        <a:xfrm>
          <a:off x="7376456" y="156197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kern="1200"/>
            <a:t>Consistency</a:t>
          </a:r>
          <a:endParaRPr lang="en-US" sz="2500" kern="1200"/>
        </a:p>
      </dsp:txBody>
      <dsp:txXfrm>
        <a:off x="7376456" y="1561973"/>
        <a:ext cx="3138750" cy="470812"/>
      </dsp:txXfrm>
    </dsp:sp>
    <dsp:sp modelId="{D27E7E06-ADE4-4C39-B6EC-AEC56CCAA90F}">
      <dsp:nvSpPr>
        <dsp:cNvPr id="0" name=""/>
        <dsp:cNvSpPr/>
      </dsp:nvSpPr>
      <dsp:spPr>
        <a:xfrm>
          <a:off x="7376456" y="2107720"/>
          <a:ext cx="3138750" cy="194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/>
            <a:t>Consistent tools, processes, and culture across teams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/>
            <a:t>Agile ceremonies, artefacts, processes, tools, etc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/>
            <a:t>Metrics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/>
            <a:t>Sharing of ideas between teams</a:t>
          </a:r>
          <a:endParaRPr lang="en-US" sz="1700" kern="1200"/>
        </a:p>
      </dsp:txBody>
      <dsp:txXfrm>
        <a:off x="7376456" y="2107720"/>
        <a:ext cx="3138750" cy="1941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BCF0-2399-4984-B0BC-9624832551F8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89CFE-BD61-4DE5-9158-C28EDE4F4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People</a:t>
            </a:r>
          </a:p>
          <a:p>
            <a:r>
              <a:rPr lang="en-GB" dirty="0"/>
              <a:t>Autonomy and ownership are very important. It’s important to CARE.</a:t>
            </a:r>
          </a:p>
          <a:p>
            <a:r>
              <a:rPr lang="en-GB" dirty="0"/>
              <a:t>Consistent goals for the team. Everyone pulling in same direction.</a:t>
            </a:r>
          </a:p>
          <a:p>
            <a:endParaRPr lang="en-GB" dirty="0"/>
          </a:p>
          <a:p>
            <a:r>
              <a:rPr lang="en-GB" dirty="0"/>
              <a:t>Processes</a:t>
            </a:r>
          </a:p>
          <a:p>
            <a:r>
              <a:rPr lang="en-GB" dirty="0"/>
              <a:t>Improve quality by reducing mistakes</a:t>
            </a:r>
          </a:p>
          <a:p>
            <a:r>
              <a:rPr lang="en-GB" dirty="0"/>
              <a:t>Improve efficiency by streamlining activities</a:t>
            </a:r>
          </a:p>
          <a:p>
            <a:r>
              <a:rPr lang="en-GB" dirty="0"/>
              <a:t>Improve visibility of many aspects of engineering</a:t>
            </a:r>
          </a:p>
          <a:p>
            <a:r>
              <a:rPr lang="en-GB" dirty="0"/>
              <a:t>Strive to be better</a:t>
            </a:r>
          </a:p>
          <a:p>
            <a:endParaRPr lang="en-GB" dirty="0"/>
          </a:p>
          <a:p>
            <a:r>
              <a:rPr lang="en-GB" dirty="0"/>
              <a:t>Tools</a:t>
            </a:r>
          </a:p>
          <a:p>
            <a:r>
              <a:rPr lang="en-GB" dirty="0"/>
              <a:t>Streamline the tools – setting up, and using them to help you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</a:t>
            </a:r>
          </a:p>
          <a:p>
            <a:r>
              <a:rPr lang="en-GB" dirty="0"/>
              <a:t>Not a single activity you can do – it’s a process of gradual improvement, “aggregation of marginal gains”. </a:t>
            </a:r>
          </a:p>
          <a:p>
            <a:r>
              <a:rPr lang="en-GB" dirty="0"/>
              <a:t>New teams and projects can be a mess. Untangling it can sometimes be tricky. </a:t>
            </a:r>
          </a:p>
          <a:p>
            <a:endParaRPr lang="en-GB"/>
          </a:p>
          <a:p>
            <a:r>
              <a:rPr lang="en-GB"/>
              <a:t>Work </a:t>
            </a:r>
            <a:r>
              <a:rPr lang="en-GB" dirty="0"/>
              <a:t>out a direction, set </a:t>
            </a:r>
            <a:r>
              <a:rPr lang="en-GB"/>
              <a:t>an example.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9CFE-BD61-4DE5-9158-C28EDE4F4A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8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</a:t>
            </a:r>
          </a:p>
          <a:p>
            <a:r>
              <a:rPr lang="en-GB" dirty="0"/>
              <a:t>Cultural dynamics – important to feel VALUED, TRUST – support collaboration and communication</a:t>
            </a:r>
          </a:p>
          <a:p>
            <a:endParaRPr lang="en-GB" dirty="0"/>
          </a:p>
          <a:p>
            <a:r>
              <a:rPr lang="en-GB" dirty="0"/>
              <a:t>Implement</a:t>
            </a:r>
          </a:p>
          <a:p>
            <a:r>
              <a:rPr lang="en-GB" dirty="0"/>
              <a:t>Important that team members feel that any changes are aimed at making their jobs easier and making them better ENGINEERS – more professional.</a:t>
            </a:r>
          </a:p>
          <a:p>
            <a:r>
              <a:rPr lang="en-GB" dirty="0"/>
              <a:t>Collaborative effort – everyone has a say and should share their experiences.</a:t>
            </a:r>
          </a:p>
          <a:p>
            <a:endParaRPr lang="en-GB" dirty="0"/>
          </a:p>
          <a:p>
            <a:r>
              <a:rPr lang="en-GB" dirty="0"/>
              <a:t>Consistency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89CFE-BD61-4DE5-9158-C28EDE4F4A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4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EFB3-5402-331F-B177-F0D1CAE9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440B3-BA59-77C4-6196-5FF54D18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F082-AA70-F58F-D9CF-D1269527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2E62-EDFD-C895-0DA9-B60D4CAD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2F29-CD9C-4709-B4AE-0743CBF0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0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30DA-B6DF-9072-F48A-4D8C95D6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1F08-30D7-AD2F-3701-E9EE361B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5FF3-5291-A29A-E321-9053E1C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0D28-3A59-E274-8AFD-B61096D3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0B0E-3D8C-318D-4A07-8223590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6D2D8-AC0B-9AF9-536A-1E41C491D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783AD-0FFB-A1B3-7586-74362963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8502-7E68-FA44-1D71-3BD16990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5D8C-FFEF-1B32-8387-775A257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6E02-93F3-6F61-6BD6-9771F666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5F3C-4734-6778-B8DA-CA431E16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2030-36DF-5D58-E135-EBFE2D36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56E6-F499-58D8-869E-9D32723E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32F-ACA9-EDC3-6221-27E909CD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35BB-111A-A56E-8897-CFBE7C5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8804-147C-EE71-C2C9-BF4188C0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E4BB-8D99-6B16-F3B7-040F993B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A8A3-F387-F091-2589-42180264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C53A-AE4D-FAF6-4A4C-14072505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CF4F-0AC7-175C-4B1B-BE826097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0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A99-D396-8AED-6899-FC51DB39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CD3E-242E-5FD9-DA8A-015DA5CC6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EF37-88CA-67F7-C5E5-ED6524D34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22935-853B-69D5-512D-BC020E1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19F0-6719-758A-1AFB-30B8BAB0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E174-AA72-B195-F211-30A3637F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5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E558-AD80-41E0-72B3-6BABF621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44E3-3377-7D00-DA46-35B9CC1E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91AE-9ADB-7D27-936B-022F45674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DE873-9387-C388-CBED-4AF335AD3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2179D-5DDF-A3B0-EA75-B163A006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F9814-9DFB-6442-A597-4A9CB861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AD612-A263-A5F1-C8F9-052A5EE9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8B98E-7AF3-C0BF-3AD5-DA5DAC26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7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F902-5152-D14D-F9DF-375553BE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F0CD5-BA43-2259-4197-B70BAB2A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6250A-A9C2-3D4C-89B4-51CB767A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CA768-EA5D-D9B3-A735-2F101D72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D4BC9-14EE-3B86-F6BC-0D574380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08686-B5C9-BE6C-9884-D92555B9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A2C3-0E81-51E0-669D-CCE1F056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9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452D-D600-0EAB-8176-F5146373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ED1F-B4E0-631C-05BB-CC266819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4ADC5-BB4C-9180-5E70-5DD5F27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F1BB-7D9C-4648-D47B-8FA4F2D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4D2B-879C-5417-1937-E9350B7D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5AAC-5E33-699A-890F-EFB3AEE1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2AFF-2F2B-E100-5FB5-D0691D2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8495E-9CD5-16D0-3BE3-37676BB6A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36263-2BD7-6E8F-8A55-5F3E6AA6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333A-6309-AEA8-BA80-D7B2F276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81-7206-9278-D2F4-9B312FF5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7E35-B7CE-520F-7AD0-001ED70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0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C4DFA-7930-7821-F70A-B88425AA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E459-4D61-2AEA-C7A1-DCE4CAFE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10D3-FE76-D422-6DBD-BDAC47C59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2E356-4627-40C2-A06B-D2AB59DF522C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3429-BDD9-0C7F-0D00-77799FA2F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A5F8-CA2E-B7A7-F1B2-FA87194F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29733-E606-4EA3-A545-B16159DFF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CE81-881A-F477-A1E9-69363CD31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Improving the Developer Experience and Capabilities for Elanco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C12D-9332-2737-0FEB-90F70A551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Daborn</a:t>
            </a:r>
          </a:p>
        </p:txBody>
      </p:sp>
    </p:spTree>
    <p:extLst>
      <p:ext uri="{BB962C8B-B14F-4D97-AF65-F5344CB8AC3E}">
        <p14:creationId xmlns:p14="http://schemas.microsoft.com/office/powerpoint/2010/main" val="51527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6B1D28-C471-CBB2-37EF-F76F25DD021A}"/>
              </a:ext>
            </a:extLst>
          </p:cNvPr>
          <p:cNvSpPr/>
          <p:nvPr/>
        </p:nvSpPr>
        <p:spPr>
          <a:xfrm>
            <a:off x="597878" y="1384788"/>
            <a:ext cx="10972800" cy="4998427"/>
          </a:xfrm>
          <a:prstGeom prst="roundRect">
            <a:avLst>
              <a:gd name="adj" fmla="val 30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97127-9864-453E-B840-71805803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6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Developer Experience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37028B-4457-A249-6365-51784E71B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20519"/>
              </p:ext>
            </p:extLst>
          </p:nvPr>
        </p:nvGraphicFramePr>
        <p:xfrm>
          <a:off x="1014538" y="1759682"/>
          <a:ext cx="3998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EF9E0-8DF2-671B-30C9-A8E4050293D7}"/>
              </a:ext>
            </a:extLst>
          </p:cNvPr>
          <p:cNvSpPr txBox="1">
            <a:spLocks/>
          </p:cNvSpPr>
          <p:nvPr/>
        </p:nvSpPr>
        <p:spPr>
          <a:xfrm>
            <a:off x="5429250" y="1551963"/>
            <a:ext cx="5924550" cy="462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People</a:t>
            </a:r>
          </a:p>
          <a:p>
            <a:pPr lvl="1"/>
            <a:r>
              <a:rPr lang="en-GB" dirty="0"/>
              <a:t>Autonomy/Ownership</a:t>
            </a:r>
          </a:p>
          <a:p>
            <a:pPr lvl="1"/>
            <a:r>
              <a:rPr lang="en-GB" dirty="0"/>
              <a:t>Trust – lack of blame culture</a:t>
            </a:r>
          </a:p>
          <a:p>
            <a:pPr lvl="1"/>
            <a:r>
              <a:rPr lang="en-GB" dirty="0"/>
              <a:t>Growth - desire to be better</a:t>
            </a:r>
          </a:p>
          <a:p>
            <a:pPr lvl="1"/>
            <a:r>
              <a:rPr lang="en-GB" dirty="0"/>
              <a:t>Consistent goals</a:t>
            </a:r>
          </a:p>
          <a:p>
            <a:r>
              <a:rPr lang="en-GB" dirty="0"/>
              <a:t>Processes</a:t>
            </a:r>
          </a:p>
          <a:p>
            <a:pPr lvl="1"/>
            <a:r>
              <a:rPr lang="en-GB" dirty="0"/>
              <a:t>Improve quality, efficiency, and visibility</a:t>
            </a:r>
          </a:p>
          <a:p>
            <a:pPr lvl="1"/>
            <a:r>
              <a:rPr lang="en-GB" dirty="0"/>
              <a:t>Bake process into tools</a:t>
            </a:r>
          </a:p>
          <a:p>
            <a:pPr lvl="1"/>
            <a:r>
              <a:rPr lang="en-GB" dirty="0"/>
              <a:t>Make it part of the culture</a:t>
            </a:r>
          </a:p>
          <a:p>
            <a:r>
              <a:rPr lang="en-GB" dirty="0"/>
              <a:t>Tools</a:t>
            </a:r>
          </a:p>
          <a:p>
            <a:pPr lvl="1"/>
            <a:r>
              <a:rPr lang="en-GB" dirty="0"/>
              <a:t>Support the processes</a:t>
            </a:r>
          </a:p>
          <a:p>
            <a:pPr lvl="1"/>
            <a:r>
              <a:rPr lang="en-GB" dirty="0"/>
              <a:t>Speed up developers</a:t>
            </a:r>
          </a:p>
          <a:p>
            <a:pPr lvl="1"/>
            <a:r>
              <a:rPr lang="en-GB" dirty="0"/>
              <a:t>Increase efficiency</a:t>
            </a:r>
          </a:p>
          <a:p>
            <a:pPr lvl="1"/>
            <a:r>
              <a:rPr lang="en-GB" dirty="0"/>
              <a:t>Improve quality, add metrics, improve visibility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9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0A829-D695-FDF2-4AB4-EC65BB3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7801263-0BCB-9706-78C3-2E998C123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70093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94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315</Words>
  <Application>Microsoft Office PowerPoint</Application>
  <PresentationFormat>Widescreen</PresentationFormat>
  <Paragraphs>70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Improving the Developer Experience and Capabilities for Elanco Software Engineering</vt:lpstr>
      <vt:lpstr>Developer Experience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Daborn</dc:creator>
  <cp:lastModifiedBy>Andrew Daborn</cp:lastModifiedBy>
  <cp:revision>1</cp:revision>
  <dcterms:created xsi:type="dcterms:W3CDTF">2024-10-07T11:42:20Z</dcterms:created>
  <dcterms:modified xsi:type="dcterms:W3CDTF">2024-10-08T09:34:40Z</dcterms:modified>
</cp:coreProperties>
</file>