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ass121/article/details/8256154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HowTo</a:t>
            </a:r>
            <a:r>
              <a:rPr lang="en-US" altLang="zh-TW" dirty="0"/>
              <a:t>]</a:t>
            </a:r>
            <a:br>
              <a:rPr lang="en-US" altLang="zh-TW" dirty="0"/>
            </a:br>
            <a:r>
              <a:rPr lang="en-US" altLang="zh-TW" dirty="0"/>
              <a:t>Share Files Between</a:t>
            </a:r>
            <a:br>
              <a:rPr lang="en-US" altLang="zh-TW" dirty="0"/>
            </a:br>
            <a:r>
              <a:rPr lang="en-US" altLang="zh-TW" dirty="0"/>
              <a:t>Linux &amp; Windows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By: Mao-Chun</a:t>
            </a:r>
          </a:p>
          <a:p>
            <a:r>
              <a:rPr lang="en-US" altLang="zh-TW" dirty="0"/>
              <a:t>Date: 18-Feb-2019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1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Limitations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Linux Only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</a:rPr>
              <a:t>If there are many </a:t>
            </a:r>
            <a:r>
              <a:rPr lang="en-US" altLang="zh-TW" dirty="0">
                <a:latin typeface="+mj-lt"/>
              </a:rPr>
              <a:t>s</a:t>
            </a:r>
            <a:r>
              <a:rPr lang="en-US" altLang="zh-TW" dirty="0" smtClean="0">
                <a:latin typeface="+mj-lt"/>
              </a:rPr>
              <a:t>ymbolic </a:t>
            </a:r>
            <a:r>
              <a:rPr lang="en-US" altLang="zh-TW" dirty="0">
                <a:latin typeface="+mj-lt"/>
              </a:rPr>
              <a:t>link </a:t>
            </a:r>
            <a:r>
              <a:rPr lang="en-US" altLang="zh-TW" dirty="0" smtClean="0">
                <a:latin typeface="+mj-lt"/>
              </a:rPr>
              <a:t>files in the SDK package</a:t>
            </a:r>
          </a:p>
          <a:p>
            <a:pPr lvl="2"/>
            <a:r>
              <a:rPr lang="en-US" altLang="zh-TW" dirty="0" smtClean="0">
                <a:latin typeface="+mj-lt"/>
              </a:rPr>
              <a:t>Without special windows configuration with administrator right, the SDK:</a:t>
            </a:r>
            <a:endParaRPr lang="en-US" altLang="zh-TW" dirty="0">
              <a:latin typeface="+mj-lt"/>
            </a:endParaRP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unzip</a:t>
            </a:r>
            <a:r>
              <a:rPr lang="en-US" altLang="zh-TW" dirty="0" smtClean="0">
                <a:latin typeface="+mj-lt"/>
              </a:rPr>
              <a:t> under Linux OS</a:t>
            </a: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check-in</a:t>
            </a:r>
            <a:r>
              <a:rPr lang="en-US" altLang="zh-TW" dirty="0" smtClean="0">
                <a:latin typeface="+mj-lt"/>
              </a:rPr>
              <a:t> to remote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version control</a:t>
            </a:r>
            <a:r>
              <a:rPr lang="en-US" altLang="zh-TW" dirty="0" smtClean="0">
                <a:latin typeface="+mj-lt"/>
              </a:rPr>
              <a:t> server under Linux OS</a:t>
            </a: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build</a:t>
            </a:r>
            <a:r>
              <a:rPr lang="en-US" altLang="zh-TW" dirty="0" smtClean="0">
                <a:latin typeface="+mj-lt"/>
              </a:rPr>
              <a:t> under Linux environment or event 32bit Linux</a:t>
            </a:r>
          </a:p>
          <a:p>
            <a:pPr lvl="3"/>
            <a:r>
              <a:rPr lang="en-US" altLang="zh-TW" dirty="0" smtClean="0">
                <a:latin typeface="+mj-lt"/>
              </a:rPr>
              <a:t>Only could be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share</a:t>
            </a:r>
            <a:r>
              <a:rPr lang="en-US" altLang="zh-TW" dirty="0" smtClean="0">
                <a:latin typeface="+mj-lt"/>
              </a:rPr>
              <a:t> to another Linux OS via samba share folder/virtual box share folder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</a:rPr>
              <a:t>If there are some unknown condition</a:t>
            </a:r>
          </a:p>
          <a:p>
            <a:pPr lvl="2"/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Windows Only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+mj-lt"/>
              </a:rPr>
              <a:t>Source insight for big project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+mj-lt"/>
              </a:rPr>
              <a:t>Network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Source insight access file via internet is very slow.</a:t>
            </a:r>
          </a:p>
          <a:p>
            <a:pPr marL="914400" lvl="1" indent="-5143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File right may not be 777 and deny windows modification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4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Work Flow A </a:t>
            </a:r>
            <a:r>
              <a:rPr lang="en-US" altLang="zh-TW" dirty="0" smtClean="0"/>
              <a:t>of Debug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50679" y="2124982"/>
            <a:ext cx="1944216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 Version Control Server (Linux)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2362" y="3676802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Instance (Ubuntu 14.04)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2614470" y="3061086"/>
            <a:ext cx="8317" cy="61571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0799" y="3188924"/>
            <a:ext cx="1584176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1. Checkout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9131" y="3676802"/>
            <a:ext cx="1944216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</a:p>
          <a:p>
            <a:pPr algn="ctr"/>
            <a:r>
              <a:rPr lang="en-US" altLang="zh-TW" dirty="0" smtClean="0"/>
              <a:t>share folder (Ubuntu 14.04)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5" idx="3"/>
            <a:endCxn id="12" idx="1"/>
          </p:cNvCxnSpPr>
          <p:nvPr/>
        </p:nvCxnSpPr>
        <p:spPr>
          <a:xfrm>
            <a:off x="3586578" y="4144854"/>
            <a:ext cx="21325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76588" y="4226404"/>
            <a:ext cx="1961913" cy="8903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2. Copy for debug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(Lost symbolic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link files)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線單箭頭接點 20"/>
          <p:cNvCxnSpPr>
            <a:stCxn id="12" idx="2"/>
            <a:endCxn id="24" idx="0"/>
          </p:cNvCxnSpPr>
          <p:nvPr/>
        </p:nvCxnSpPr>
        <p:spPr>
          <a:xfrm>
            <a:off x="6691239" y="4612906"/>
            <a:ext cx="0" cy="68830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19131" y="5301208"/>
            <a:ext cx="194421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 Insight 1</a:t>
            </a:r>
          </a:p>
          <a:p>
            <a:pPr algn="ctr"/>
            <a:r>
              <a:rPr lang="en-US" altLang="zh-TW" dirty="0" smtClean="0"/>
              <a:t>(All files for research)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7" idx="0"/>
            <a:endCxn id="5" idx="2"/>
          </p:cNvCxnSpPr>
          <p:nvPr/>
        </p:nvCxnSpPr>
        <p:spPr>
          <a:xfrm flipV="1">
            <a:off x="2614470" y="4612906"/>
            <a:ext cx="0" cy="68830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42362" y="5301208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vim/other editor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smtClean="0"/>
              <a:t>for build/check-in)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5" idx="1"/>
            <a:endCxn id="4" idx="0"/>
          </p:cNvCxnSpPr>
          <p:nvPr/>
        </p:nvCxnSpPr>
        <p:spPr>
          <a:xfrm rot="10800000" flipH="1">
            <a:off x="1642361" y="2124982"/>
            <a:ext cx="980425" cy="2019872"/>
          </a:xfrm>
          <a:prstGeom prst="bentConnector4">
            <a:avLst>
              <a:gd name="adj1" fmla="val -23316"/>
              <a:gd name="adj2" fmla="val 11131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398650" y="1268760"/>
            <a:ext cx="1467845" cy="630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6.  Clean &amp; check-in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99251" y="4784980"/>
            <a:ext cx="1098122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3. Debug 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4470" y="4612906"/>
            <a:ext cx="1323831" cy="6883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4</a:t>
            </a:r>
            <a:r>
              <a:rPr lang="en-US" altLang="zh-TW" dirty="0" smtClean="0">
                <a:solidFill>
                  <a:schemeClr val="accent1"/>
                </a:solidFill>
              </a:rPr>
              <a:t>. Modify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97" y="4671444"/>
            <a:ext cx="1625705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5. Build &amp; Try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28306" y="1785370"/>
            <a:ext cx="1548000" cy="3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in VB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28306" y="2745926"/>
            <a:ext cx="1548000" cy="315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428306" y="2261593"/>
            <a:ext cx="1548000" cy="3151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428306" y="1314202"/>
            <a:ext cx="1548000" cy="315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7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 (Flow 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Why must use Virtual Box</a:t>
            </a:r>
          </a:p>
          <a:p>
            <a:pPr lvl="1"/>
            <a:r>
              <a:rPr lang="en-US" altLang="zh-TW" dirty="0" smtClean="0"/>
              <a:t>Source insight (</a:t>
            </a:r>
            <a:r>
              <a:rPr lang="en-US" altLang="zh-TW" dirty="0"/>
              <a:t>Windows</a:t>
            </a:r>
            <a:r>
              <a:rPr lang="en-US" altLang="zh-TW" dirty="0" smtClean="0"/>
              <a:t>) could access files on disk (Fast) but not network (Slow)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Why separate into 2 part (debug &amp; other)</a:t>
            </a:r>
          </a:p>
          <a:p>
            <a:pPr lvl="1"/>
            <a:r>
              <a:rPr lang="en-US" altLang="zh-TW" dirty="0" smtClean="0"/>
              <a:t>Source insight is better to debug, but only Linux environment could do build/check-in/check-out </a:t>
            </a:r>
            <a:r>
              <a:rPr lang="en-US" altLang="zh-TW" smtClean="0"/>
              <a:t>on some </a:t>
            </a:r>
            <a:r>
              <a:rPr lang="en-US" altLang="zh-TW" dirty="0" smtClean="0"/>
              <a:t>SDK.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Could I just debug under Linux?</a:t>
            </a:r>
          </a:p>
          <a:p>
            <a:pPr lvl="1"/>
            <a:r>
              <a:rPr lang="en-US" altLang="zh-TW" dirty="0" smtClean="0"/>
              <a:t>There are tools like </a:t>
            </a:r>
            <a:r>
              <a:rPr lang="en-US" altLang="zh-TW" dirty="0" err="1" smtClean="0"/>
              <a:t>ctag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cscope</a:t>
            </a:r>
            <a:r>
              <a:rPr lang="en-US" altLang="zh-TW" dirty="0" smtClean="0"/>
              <a:t> could do things similar to source insight, it is very good if you can use them with vim/atom/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/…etc.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Could I modify check-out code via samba on windows?</a:t>
            </a:r>
          </a:p>
          <a:p>
            <a:pPr lvl="1"/>
            <a:r>
              <a:rPr lang="en-US" altLang="zh-TW" dirty="0" smtClean="0"/>
              <a:t>It needs some configuration about remote files access right, if anyone have some simple way to do it, please share it to the others, thank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16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 Acceleration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</a:p>
          <a:p>
            <a:pPr lvl="1"/>
            <a:r>
              <a:rPr lang="en-US" altLang="zh-TW" dirty="0" smtClean="0"/>
              <a:t>Open I/O cache on storage settings of virtual box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blog.csdn.net/ass121/article/details/82561541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62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</a:t>
            </a:r>
            <a:r>
              <a:rPr lang="en-US" altLang="zh-TW" dirty="0"/>
              <a:t>B</a:t>
            </a:r>
            <a:r>
              <a:rPr lang="en-US" altLang="zh-TW" dirty="0" smtClean="0"/>
              <a:t> of Debug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50679" y="2124982"/>
            <a:ext cx="1944216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 Version Control Server (Linux)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2362" y="3676802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Instance (Ubuntu 14.04)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 flipH="1">
            <a:off x="2614470" y="3061086"/>
            <a:ext cx="8317" cy="61571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0799" y="3188924"/>
            <a:ext cx="1584176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1. Checkout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9131" y="3676802"/>
            <a:ext cx="1944216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</a:p>
          <a:p>
            <a:pPr algn="ctr"/>
            <a:r>
              <a:rPr lang="en-US" altLang="zh-TW" dirty="0" smtClean="0"/>
              <a:t>share folder (Ubuntu 14.04)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5" idx="3"/>
            <a:endCxn id="12" idx="1"/>
          </p:cNvCxnSpPr>
          <p:nvPr/>
        </p:nvCxnSpPr>
        <p:spPr>
          <a:xfrm>
            <a:off x="3586578" y="4144854"/>
            <a:ext cx="21325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76588" y="4226404"/>
            <a:ext cx="1961913" cy="8903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2. Copy for debug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(Lost symbolic</a:t>
            </a:r>
          </a:p>
          <a:p>
            <a:pPr algn="ctr"/>
            <a:r>
              <a:rPr lang="en-US" altLang="zh-TW" dirty="0" smtClean="0">
                <a:solidFill>
                  <a:schemeClr val="accent5"/>
                </a:solidFill>
              </a:rPr>
              <a:t>link files)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21" name="直線單箭頭接點 20"/>
          <p:cNvCxnSpPr>
            <a:stCxn id="12" idx="2"/>
            <a:endCxn id="24" idx="0"/>
          </p:cNvCxnSpPr>
          <p:nvPr/>
        </p:nvCxnSpPr>
        <p:spPr>
          <a:xfrm>
            <a:off x="6691239" y="4612906"/>
            <a:ext cx="0" cy="68830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19131" y="5301208"/>
            <a:ext cx="194421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 Insight 1</a:t>
            </a:r>
          </a:p>
          <a:p>
            <a:pPr algn="ctr"/>
            <a:r>
              <a:rPr lang="en-US" altLang="zh-TW" dirty="0" smtClean="0"/>
              <a:t>(All files for research)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7" idx="0"/>
            <a:endCxn id="5" idx="2"/>
          </p:cNvCxnSpPr>
          <p:nvPr/>
        </p:nvCxnSpPr>
        <p:spPr>
          <a:xfrm flipV="1">
            <a:off x="2614470" y="4612906"/>
            <a:ext cx="0" cy="68830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42362" y="5301208"/>
            <a:ext cx="194421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Source Insight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algn="ctr"/>
            <a:r>
              <a:rPr lang="en-US" altLang="zh-TW" dirty="0" smtClean="0"/>
              <a:t>(for build/check-in)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5" idx="1"/>
            <a:endCxn id="4" idx="0"/>
          </p:cNvCxnSpPr>
          <p:nvPr/>
        </p:nvCxnSpPr>
        <p:spPr>
          <a:xfrm rot="10800000" flipH="1">
            <a:off x="1642361" y="2124982"/>
            <a:ext cx="980425" cy="2019872"/>
          </a:xfrm>
          <a:prstGeom prst="bentConnector4">
            <a:avLst>
              <a:gd name="adj1" fmla="val -23316"/>
              <a:gd name="adj2" fmla="val 11131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398650" y="1268760"/>
            <a:ext cx="1467845" cy="630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6.  Clean &amp; check-in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99251" y="4784980"/>
            <a:ext cx="1098122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3. Debug 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4470" y="4612906"/>
            <a:ext cx="1323831" cy="6883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3"/>
                </a:solidFill>
              </a:rPr>
              <a:t>4</a:t>
            </a:r>
            <a:r>
              <a:rPr lang="en-US" altLang="zh-TW" dirty="0" smtClean="0">
                <a:solidFill>
                  <a:schemeClr val="accent3"/>
                </a:solidFill>
              </a:rPr>
              <a:t>. Modify via samba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97" y="4671444"/>
            <a:ext cx="1625705" cy="3441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5. Build &amp; Try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28306" y="1785370"/>
            <a:ext cx="1548000" cy="315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in VB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28306" y="2745926"/>
            <a:ext cx="1548000" cy="3151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428306" y="2261593"/>
            <a:ext cx="1548000" cy="3151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428306" y="1314202"/>
            <a:ext cx="1548000" cy="315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17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Samba Settings (Flow 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Create a share folder</a:t>
            </a:r>
          </a:p>
          <a:p>
            <a:pPr lvl="1"/>
            <a:r>
              <a:rPr lang="en-US" altLang="zh-TW" dirty="0" err="1" smtClean="0">
                <a:solidFill>
                  <a:schemeClr val="accent3"/>
                </a:solidFill>
              </a:rPr>
              <a:t>mkdir</a:t>
            </a:r>
            <a:r>
              <a:rPr lang="en-US" altLang="zh-TW" dirty="0" smtClean="0">
                <a:solidFill>
                  <a:schemeClr val="accent3"/>
                </a:solidFill>
              </a:rPr>
              <a:t> /home/share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Add following settings into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/samba/</a:t>
            </a:r>
            <a:r>
              <a:rPr lang="en-US" altLang="zh-TW" dirty="0" err="1" smtClean="0"/>
              <a:t>smb.conf</a:t>
            </a:r>
            <a:endParaRPr lang="en-US" altLang="zh-TW" dirty="0" smtClean="0"/>
          </a:p>
          <a:p>
            <a:pPr lvl="1"/>
            <a:r>
              <a:rPr lang="en-US" altLang="zh-TW" dirty="0"/>
              <a:t>[share]</a:t>
            </a:r>
          </a:p>
          <a:p>
            <a:pPr lvl="1"/>
            <a:r>
              <a:rPr lang="en-US" altLang="zh-TW" dirty="0"/>
              <a:t>path = /home/share</a:t>
            </a:r>
          </a:p>
          <a:p>
            <a:pPr lvl="1"/>
            <a:r>
              <a:rPr lang="en-US" altLang="zh-TW" dirty="0"/>
              <a:t>valid users = </a:t>
            </a:r>
            <a:r>
              <a:rPr lang="en-US" altLang="zh-TW" dirty="0" smtClean="0">
                <a:solidFill>
                  <a:srgbClr val="FF0000"/>
                </a:solidFill>
              </a:rPr>
              <a:t>&lt;USER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zh-TW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available </a:t>
            </a:r>
            <a:r>
              <a:rPr lang="en-US" altLang="zh-TW" dirty="0"/>
              <a:t>= yes</a:t>
            </a:r>
          </a:p>
          <a:p>
            <a:pPr lvl="1"/>
            <a:r>
              <a:rPr lang="en-US" altLang="zh-TW" dirty="0" err="1"/>
              <a:t>browseable</a:t>
            </a:r>
            <a:r>
              <a:rPr lang="en-US" altLang="zh-TW" dirty="0"/>
              <a:t> = yes</a:t>
            </a:r>
          </a:p>
          <a:p>
            <a:pPr lvl="1"/>
            <a:r>
              <a:rPr lang="en-US" altLang="zh-TW" dirty="0"/>
              <a:t>read only = no</a:t>
            </a:r>
          </a:p>
          <a:p>
            <a:pPr lvl="1"/>
            <a:r>
              <a:rPr lang="en-US" altLang="zh-TW" dirty="0"/>
              <a:t>writable = yes</a:t>
            </a:r>
          </a:p>
          <a:p>
            <a:pPr lvl="1"/>
            <a:r>
              <a:rPr lang="en-US" altLang="zh-TW" dirty="0"/>
              <a:t>public = </a:t>
            </a:r>
            <a:r>
              <a:rPr lang="en-US" altLang="zh-TW" dirty="0" smtClean="0"/>
              <a:t>yes</a:t>
            </a:r>
          </a:p>
          <a:p>
            <a:pPr lvl="1"/>
            <a:r>
              <a:rPr lang="en-US" altLang="zh-TW" dirty="0"/>
              <a:t>create mask = 0660</a:t>
            </a:r>
          </a:p>
          <a:p>
            <a:pPr lvl="1"/>
            <a:r>
              <a:rPr lang="en-US" altLang="zh-TW" dirty="0"/>
              <a:t>directory mask = 2770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Restart samba</a:t>
            </a:r>
          </a:p>
          <a:p>
            <a:pPr lvl="1"/>
            <a:r>
              <a:rPr lang="en-US" altLang="zh-TW" dirty="0" err="1" smtClean="0">
                <a:solidFill>
                  <a:schemeClr val="accent3"/>
                </a:solidFill>
              </a:rPr>
              <a:t>sudo</a:t>
            </a:r>
            <a:r>
              <a:rPr lang="en-US" altLang="zh-TW" dirty="0" smtClean="0">
                <a:solidFill>
                  <a:schemeClr val="accent3"/>
                </a:solidFill>
              </a:rPr>
              <a:t> service </a:t>
            </a:r>
            <a:r>
              <a:rPr lang="en-US" altLang="zh-TW" dirty="0" err="1" smtClean="0">
                <a:solidFill>
                  <a:schemeClr val="accent3"/>
                </a:solidFill>
              </a:rPr>
              <a:t>smbd</a:t>
            </a:r>
            <a:r>
              <a:rPr lang="en-US" altLang="zh-TW" dirty="0" smtClean="0">
                <a:solidFill>
                  <a:schemeClr val="accent3"/>
                </a:solidFill>
              </a:rPr>
              <a:t> restart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6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Q&amp;A (Flow 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 cannot modify (write and save) files via samba</a:t>
            </a:r>
          </a:p>
          <a:p>
            <a:pPr lvl="1"/>
            <a:r>
              <a:rPr lang="en-US" altLang="zh-TW" dirty="0" smtClean="0"/>
              <a:t>Old files may have wrong </a:t>
            </a:r>
            <a:r>
              <a:rPr lang="en-US" altLang="zh-TW" dirty="0" err="1" smtClean="0"/>
              <a:t>chmod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chown</a:t>
            </a:r>
            <a:r>
              <a:rPr lang="en-US" altLang="zh-TW" dirty="0" smtClean="0"/>
              <a:t> settings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/>
              <a:t>following </a:t>
            </a:r>
            <a:r>
              <a:rPr lang="en-US" altLang="zh-TW" dirty="0" smtClean="0"/>
              <a:t>command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solidFill>
                  <a:schemeClr val="accent3"/>
                </a:solidFill>
              </a:rPr>
              <a:t>sudo</a:t>
            </a:r>
            <a:r>
              <a:rPr lang="en-US" altLang="zh-TW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 err="1">
                <a:solidFill>
                  <a:schemeClr val="accent3"/>
                </a:solidFill>
              </a:rPr>
              <a:t>chown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  <a:r>
              <a:rPr lang="en-US" altLang="zh-TW" dirty="0" smtClean="0">
                <a:solidFill>
                  <a:schemeClr val="accent3"/>
                </a:solidFill>
              </a:rPr>
              <a:t>-R </a:t>
            </a:r>
            <a:r>
              <a:rPr lang="en-US" altLang="zh-TW" dirty="0" smtClean="0">
                <a:solidFill>
                  <a:srgbClr val="FF0000"/>
                </a:solidFill>
              </a:rPr>
              <a:t>&lt;USER</a:t>
            </a:r>
            <a:r>
              <a:rPr lang="en-US" altLang="zh-TW" dirty="0">
                <a:solidFill>
                  <a:srgbClr val="FF0000"/>
                </a:solidFill>
              </a:rPr>
              <a:t>&gt;:&lt;USERGROUP&gt; &lt;</a:t>
            </a:r>
            <a:r>
              <a:rPr lang="en-US" altLang="zh-TW" dirty="0" smtClean="0">
                <a:solidFill>
                  <a:srgbClr val="FF0000"/>
                </a:solidFill>
              </a:rPr>
              <a:t>FILEPATH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en-US" altLang="zh-TW" dirty="0" smtClean="0"/>
              <a:t>Often use the user group which have same name with user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check &lt;USERGROUP&gt; of &lt;USER&gt;</a:t>
            </a:r>
          </a:p>
          <a:p>
            <a:pPr lvl="2"/>
            <a:r>
              <a:rPr lang="en-US" altLang="zh-TW" dirty="0">
                <a:solidFill>
                  <a:schemeClr val="accent3"/>
                </a:solidFill>
              </a:rPr>
              <a:t>g</a:t>
            </a:r>
            <a:r>
              <a:rPr lang="en-US" altLang="zh-TW" dirty="0" smtClean="0">
                <a:solidFill>
                  <a:schemeClr val="accent3"/>
                </a:solidFill>
              </a:rPr>
              <a:t>roups </a:t>
            </a:r>
            <a:r>
              <a:rPr lang="en-US" altLang="zh-TW" dirty="0" smtClean="0">
                <a:solidFill>
                  <a:srgbClr val="FF0000"/>
                </a:solidFill>
              </a:rPr>
              <a:t>&lt;USER&gt;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545</Words>
  <Application>Microsoft Office PowerPoint</Application>
  <PresentationFormat>如螢幕大小 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[HowTo] Share Files Between Linux &amp; Windows</vt:lpstr>
      <vt:lpstr>Limitations</vt:lpstr>
      <vt:lpstr>Work Flow A of Debug</vt:lpstr>
      <vt:lpstr>Q&amp;A (Flow A)</vt:lpstr>
      <vt:lpstr>Virtual Box Acceleration</vt:lpstr>
      <vt:lpstr>Work Flow B of Debug</vt:lpstr>
      <vt:lpstr>Samba Settings (Flow B)</vt:lpstr>
      <vt:lpstr>Q&amp;A (Flow 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KEIL C51 difference with Normal C</dc:title>
  <dc:creator>Mao-Chun(林茂群)</dc:creator>
  <cp:lastModifiedBy>(Mao-Chun)林茂群</cp:lastModifiedBy>
  <cp:revision>51</cp:revision>
  <dcterms:created xsi:type="dcterms:W3CDTF">2018-12-21T08:14:46Z</dcterms:created>
  <dcterms:modified xsi:type="dcterms:W3CDTF">2019-02-19T06:50:00Z</dcterms:modified>
</cp:coreProperties>
</file>