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35" r:id="rId5"/>
    <p:sldId id="382" r:id="rId6"/>
    <p:sldId id="384" r:id="rId7"/>
    <p:sldId id="385" r:id="rId8"/>
    <p:sldId id="386" r:id="rId9"/>
    <p:sldId id="38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FFD9"/>
    <a:srgbClr val="FFA690"/>
    <a:srgbClr val="FA6300"/>
    <a:srgbClr val="000066"/>
    <a:srgbClr val="003399"/>
    <a:srgbClr val="67848E"/>
    <a:srgbClr val="C8D200"/>
    <a:srgbClr val="000000"/>
    <a:srgbClr val="174B64"/>
    <a:srgbClr val="5600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77823"/>
  </p:normalViewPr>
  <p:slideViewPr>
    <p:cSldViewPr snapToGrid="0" snapToObjects="1">
      <p:cViewPr varScale="1">
        <p:scale>
          <a:sx n="88" d="100"/>
          <a:sy n="88" d="100"/>
        </p:scale>
        <p:origin x="14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63" d="100"/>
          <a:sy n="163" d="100"/>
        </p:scale>
        <p:origin x="496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lay\Downloads\Case%20Study%20Data%20-%20Samuel%20Jackson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Clay\Downloads\Case%20Study%20Data%20-%20Samuel%20Jackson%20(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8D-B54A-A2DD-68F45BA0A20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9630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78D-B54A-A2DD-68F45BA0A20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78D-B54A-A2DD-68F45BA0A2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50152431"/>
        <c:axId val="1650154063"/>
      </c:barChart>
      <c:catAx>
        <c:axId val="1650152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0154063"/>
        <c:crosses val="autoZero"/>
        <c:auto val="1"/>
        <c:lblAlgn val="ctr"/>
        <c:lblOffset val="100"/>
        <c:noMultiLvlLbl val="0"/>
      </c:catAx>
      <c:valAx>
        <c:axId val="16501540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0152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7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Q2 Sales vs. Last</a:t>
            </a:r>
            <a:r>
              <a:rPr lang="en-US" baseline="0" dirty="0"/>
              <a:t> Year</a:t>
            </a:r>
            <a:r>
              <a:rPr lang="en-US" dirty="0"/>
              <a:t> Sales by Week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7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'Total Sales by Market'!$N$6</c:f>
              <c:strCache>
                <c:ptCount val="1"/>
                <c:pt idx="0">
                  <c:v>Curr Total Sales</c:v>
                </c:pt>
              </c:strCache>
            </c:strRef>
          </c:tx>
          <c:spPr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c:spPr>
          <c:marker>
            <c:symbol val="circle"/>
            <c:size val="4"/>
            <c:spPr>
              <a:solidFill>
                <a:schemeClr val="lt1"/>
              </a:solidFill>
              <a:ln w="1270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c:spPr>
          </c:marker>
          <c:dLbls>
            <c:dLbl>
              <c:idx val="10"/>
              <c:layout>
                <c:manualLayout>
                  <c:x val="2.0061134684455726E-2"/>
                  <c:y val="5.22164144243812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46B-4151-B807-69206DD1D84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'Total Sales by Market'!$M$7:$M$19</c:f>
              <c:numCache>
                <c:formatCode>General</c:formatCode>
                <c:ptCount val="13"/>
                <c:pt idx="0">
                  <c:v>14</c:v>
                </c:pt>
                <c:pt idx="1">
                  <c:v>15</c:v>
                </c:pt>
                <c:pt idx="2">
                  <c:v>16</c:v>
                </c:pt>
                <c:pt idx="3">
                  <c:v>17</c:v>
                </c:pt>
                <c:pt idx="4">
                  <c:v>18</c:v>
                </c:pt>
                <c:pt idx="5">
                  <c:v>19</c:v>
                </c:pt>
                <c:pt idx="6">
                  <c:v>20</c:v>
                </c:pt>
                <c:pt idx="7">
                  <c:v>21</c:v>
                </c:pt>
                <c:pt idx="8">
                  <c:v>22</c:v>
                </c:pt>
                <c:pt idx="9">
                  <c:v>23</c:v>
                </c:pt>
                <c:pt idx="10">
                  <c:v>24</c:v>
                </c:pt>
                <c:pt idx="11">
                  <c:v>25</c:v>
                </c:pt>
                <c:pt idx="12">
                  <c:v>26</c:v>
                </c:pt>
              </c:numCache>
            </c:numRef>
          </c:xVal>
          <c:yVal>
            <c:numRef>
              <c:f>'Total Sales by Market'!$N$7:$N$19</c:f>
              <c:numCache>
                <c:formatCode>"$"#,##0.00</c:formatCode>
                <c:ptCount val="13"/>
                <c:pt idx="0">
                  <c:v>41891.379999999997</c:v>
                </c:pt>
                <c:pt idx="1">
                  <c:v>42586.39</c:v>
                </c:pt>
                <c:pt idx="2">
                  <c:v>46110.000000000029</c:v>
                </c:pt>
                <c:pt idx="3">
                  <c:v>46628.890000000021</c:v>
                </c:pt>
                <c:pt idx="4">
                  <c:v>46989.780000000013</c:v>
                </c:pt>
                <c:pt idx="5">
                  <c:v>48701.5</c:v>
                </c:pt>
                <c:pt idx="6">
                  <c:v>49336.649999999994</c:v>
                </c:pt>
                <c:pt idx="7">
                  <c:v>50924.729999999996</c:v>
                </c:pt>
                <c:pt idx="8">
                  <c:v>52105.517000000022</c:v>
                </c:pt>
                <c:pt idx="9">
                  <c:v>52098.645599999996</c:v>
                </c:pt>
                <c:pt idx="10">
                  <c:v>51724.399400000017</c:v>
                </c:pt>
                <c:pt idx="11">
                  <c:v>52934.023300000008</c:v>
                </c:pt>
                <c:pt idx="12">
                  <c:v>52693.43470000002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46B-4151-B807-69206DD1D84F}"/>
            </c:ext>
          </c:extLst>
        </c:ser>
        <c:ser>
          <c:idx val="1"/>
          <c:order val="1"/>
          <c:tx>
            <c:strRef>
              <c:f>'Total Sales by Market'!$O$6</c:f>
              <c:strCache>
                <c:ptCount val="1"/>
                <c:pt idx="0">
                  <c:v>LY Total Sales</c:v>
                </c:pt>
              </c:strCache>
            </c:strRef>
          </c:tx>
          <c:spPr>
            <a:ln w="12700" cap="flat" cmpd="sng" algn="ctr">
              <a:solidFill>
                <a:schemeClr val="accent2"/>
              </a:solidFill>
              <a:prstDash val="solid"/>
              <a:miter lim="800000"/>
            </a:ln>
            <a:effectLst/>
          </c:spPr>
          <c:marker>
            <c:symbol val="circle"/>
            <c:size val="4"/>
            <c:spPr>
              <a:solidFill>
                <a:schemeClr val="lt1"/>
              </a:solidFill>
              <a:ln w="12700" cap="flat" cmpd="sng" algn="ctr">
                <a:solidFill>
                  <a:schemeClr val="accent2"/>
                </a:solidFill>
                <a:prstDash val="solid"/>
                <a:miter lim="800000"/>
              </a:ln>
              <a:effectLst/>
            </c:spPr>
          </c:marker>
          <c:dLbls>
            <c:dLbl>
              <c:idx val="10"/>
              <c:layout>
                <c:manualLayout>
                  <c:x val="1.5603104754576677E-2"/>
                  <c:y val="-4.8199767160967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46B-4151-B807-69206DD1D84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'Total Sales by Market'!$M$7:$M$19</c:f>
              <c:numCache>
                <c:formatCode>General</c:formatCode>
                <c:ptCount val="13"/>
                <c:pt idx="0">
                  <c:v>14</c:v>
                </c:pt>
                <c:pt idx="1">
                  <c:v>15</c:v>
                </c:pt>
                <c:pt idx="2">
                  <c:v>16</c:v>
                </c:pt>
                <c:pt idx="3">
                  <c:v>17</c:v>
                </c:pt>
                <c:pt idx="4">
                  <c:v>18</c:v>
                </c:pt>
                <c:pt idx="5">
                  <c:v>19</c:v>
                </c:pt>
                <c:pt idx="6">
                  <c:v>20</c:v>
                </c:pt>
                <c:pt idx="7">
                  <c:v>21</c:v>
                </c:pt>
                <c:pt idx="8">
                  <c:v>22</c:v>
                </c:pt>
                <c:pt idx="9">
                  <c:v>23</c:v>
                </c:pt>
                <c:pt idx="10">
                  <c:v>24</c:v>
                </c:pt>
                <c:pt idx="11">
                  <c:v>25</c:v>
                </c:pt>
                <c:pt idx="12">
                  <c:v>26</c:v>
                </c:pt>
              </c:numCache>
            </c:numRef>
          </c:xVal>
          <c:yVal>
            <c:numRef>
              <c:f>'Total Sales by Market'!$O$7:$O$19</c:f>
              <c:numCache>
                <c:formatCode>"$"#,##0.00</c:formatCode>
                <c:ptCount val="13"/>
                <c:pt idx="0">
                  <c:v>41752.520000000004</c:v>
                </c:pt>
                <c:pt idx="1">
                  <c:v>40940.310000000005</c:v>
                </c:pt>
                <c:pt idx="2">
                  <c:v>45604.869999999966</c:v>
                </c:pt>
                <c:pt idx="3">
                  <c:v>44770.85999999995</c:v>
                </c:pt>
                <c:pt idx="4">
                  <c:v>45063.44999999999</c:v>
                </c:pt>
                <c:pt idx="5">
                  <c:v>46641.320000000022</c:v>
                </c:pt>
                <c:pt idx="6">
                  <c:v>49984.990000000013</c:v>
                </c:pt>
                <c:pt idx="7">
                  <c:v>49590.760000000009</c:v>
                </c:pt>
                <c:pt idx="8">
                  <c:v>50809.404999999999</c:v>
                </c:pt>
                <c:pt idx="9">
                  <c:v>52290.455000000002</c:v>
                </c:pt>
                <c:pt idx="10">
                  <c:v>69890.263560000007</c:v>
                </c:pt>
                <c:pt idx="11">
                  <c:v>63201.389249999993</c:v>
                </c:pt>
                <c:pt idx="12">
                  <c:v>57665.367500000022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46B-4151-B807-69206DD1D8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9012528"/>
        <c:axId val="699016136"/>
      </c:scatterChart>
      <c:valAx>
        <c:axId val="699012528"/>
        <c:scaling>
          <c:orientation val="minMax"/>
          <c:max val="26"/>
          <c:min val="14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9016136"/>
        <c:crosses val="autoZero"/>
        <c:crossBetween val="midCat"/>
      </c:valAx>
      <c:valAx>
        <c:axId val="699016136"/>
        <c:scaling>
          <c:orientation val="minMax"/>
          <c:min val="3500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90125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'Sales Analysis'!$P$7:$P$60</cx:f>
        <cx:lvl ptCount="54" formatCode="&quot;$&quot;#,##0.00">
          <cx:pt idx="0">660.59000000000003</cx:pt>
          <cx:pt idx="1">538.75</cx:pt>
          <cx:pt idx="2">773.32000000000005</cx:pt>
          <cx:pt idx="3">1006.51</cx:pt>
          <cx:pt idx="4">404.58999999999997</cx:pt>
          <cx:pt idx="5">778.75999999999999</cx:pt>
          <cx:pt idx="6">760.97000000000003</cx:pt>
          <cx:pt idx="7">523.60000000000002</cx:pt>
          <cx:pt idx="8">665.66999999999996</cx:pt>
          <cx:pt idx="9">618.24000000000001</cx:pt>
          <cx:pt idx="10">381.72000000000003</cx:pt>
          <cx:pt idx="11">694.62</cx:pt>
          <cx:pt idx="12">795.45000000000005</cx:pt>
          <cx:pt idx="13">823.92999999999995</cx:pt>
          <cx:pt idx="14">622.66999999999996</cx:pt>
          <cx:pt idx="15">871.17999999999995</cx:pt>
          <cx:pt idx="16">484.19</cx:pt>
          <cx:pt idx="17">407.75</cx:pt>
          <cx:pt idx="18">1093.5899999999999</cx:pt>
          <cx:pt idx="19">1292.45</cx:pt>
          <cx:pt idx="20">449.33999999999997</cx:pt>
          <cx:pt idx="21">734.30999999999995</cx:pt>
          <cx:pt idx="22">908.04999999999995</cx:pt>
          <cx:pt idx="23">565.60000000000002</cx:pt>
          <cx:pt idx="24">1147.74</cx:pt>
          <cx:pt idx="25">364.44999999999999</cx:pt>
          <cx:pt idx="26">896.71000000000004</cx:pt>
          <cx:pt idx="27">661.63999999999999</cx:pt>
          <cx:pt idx="28">656.61000000000001</cx:pt>
          <cx:pt idx="29">491.44</cx:pt>
          <cx:pt idx="30">1025.8199999999999</cx:pt>
          <cx:pt idx="31">399.63</cx:pt>
          <cx:pt idx="32">666.89999999999998</cx:pt>
          <cx:pt idx="33">495.69</cx:pt>
          <cx:pt idx="34">511.23000000000002</cx:pt>
          <cx:pt idx="35">510.06999999999999</cx:pt>
          <cx:pt idx="36">494.54000000000002</cx:pt>
          <cx:pt idx="37">546.09000000000003</cx:pt>
          <cx:pt idx="38">1134.2</cx:pt>
          <cx:pt idx="39">636.38999999999999</cx:pt>
          <cx:pt idx="40">56.090000000000003</cx:pt>
          <cx:pt idx="41">724.16999999999996</cx:pt>
          <cx:pt idx="42">953.01999999999998</cx:pt>
          <cx:pt idx="43">511.89999999999998</cx:pt>
          <cx:pt idx="44">813.83000000000004</cx:pt>
          <cx:pt idx="45">873.88999999999999</cx:pt>
          <cx:pt idx="46">680.58000000000004</cx:pt>
          <cx:pt idx="47">451.06999999999999</cx:pt>
          <cx:pt idx="48">324.67000000000002</cx:pt>
          <cx:pt idx="49">371.95999999999998</cx:pt>
          <cx:pt idx="50">400.63</cx:pt>
          <cx:pt idx="51">379.91000000000003</cx:pt>
          <cx:pt idx="52">577.02999999999997</cx:pt>
          <cx:pt idx="53">428.37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sz="1400" b="0" i="0" u="none" strike="noStrike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Number of Stores by Revenue Decrease</a:t>
            </a:r>
          </a:p>
        </cx:rich>
      </cx:tx>
    </cx:title>
    <cx:plotArea>
      <cx:plotAreaRegion>
        <cx:series layoutId="clusteredColumn" uniqueId="{00DACA86-CCEB-4E2A-A124-E5A36F0647C4}">
          <cx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6350" cap="flat" cmpd="sng" algn="ctr">
              <a:solidFill>
                <a:srgbClr val="FA6300"/>
              </a:solidFill>
              <a:prstDash val="solid"/>
              <a:miter lim="800000"/>
            </a:ln>
            <a:effectLst/>
          </cx:spPr>
          <cx:dataId val="0"/>
          <cx:layoutPr>
            <cx:binning intervalClosed="r">
              <cx:binCount val="8"/>
            </cx:binning>
          </cx:layoutPr>
        </cx:series>
      </cx:plotAreaRegion>
      <cx:axis id="0">
        <cx:catScaling gapWidth="0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>
                <a:ln>
                  <a:noFill/>
                </a:ln>
              </a:defRPr>
            </a:pPr>
            <a:endParaRPr lang="en-US" sz="900" b="0" i="0" u="none" strike="noStrike" baseline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/>
            </a:endParaRPr>
          </a:p>
        </cx:txPr>
      </cx:axis>
      <cx:axis id="1">
        <cx:valScaling/>
        <cx:majorGridlines/>
        <cx:tickLabels/>
      </cx:axis>
    </cx:plotArea>
  </cx:chart>
  <cx:spPr>
    <a:solidFill>
      <a:schemeClr val="lt1"/>
    </a:solidFill>
    <a:ln w="12700" cap="flat" cmpd="sng" algn="ctr">
      <a:solidFill>
        <a:schemeClr val="accent1"/>
      </a:solidFill>
      <a:prstDash val="solid"/>
      <a:miter lim="800000"/>
    </a:ln>
    <a:effectLst/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600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6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/>
  </cs:dataLabel>
  <cs:dataLabelCallout>
    <cs:lnRef idx="0"/>
    <cs:fillRef idx="0"/>
    <cs:effectRef idx="0"/>
    <cs:fontRef idx="minor">
      <a:schemeClr val="dk1">
        <a:lumMod val="50000"/>
        <a:lumOff val="50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ln w="9525" cap="flat" cmpd="sng" algn="ctr">
        <a:solidFill>
          <a:schemeClr val="phClr">
            <a:alpha val="50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cap="none" spc="2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270914-A2B4-4E4E-B482-F12DC0AB43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A91989-423C-DD4E-8F51-7439F858B0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13501-FAA6-FE49-BA8F-C89339119F1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A964AD-B4C5-8949-92E3-E0545FE2DA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968F1B-7A82-EE46-A386-2CCE3DDEC3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98831-9715-0145-9A47-2BF5A2A48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073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313D5-799F-6944-B4A4-09B9A5602651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CAEC5-A196-A741-A301-C6ED9FCCA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  <a:p>
            <a:r>
              <a:rPr lang="en-US" b="1" dirty="0"/>
              <a:t>Problem Statement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CAEC5-A196-A741-A301-C6ED9FCCA2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61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Year-over-Year Sales Decrease</a:t>
            </a:r>
          </a:p>
          <a:p>
            <a:r>
              <a:rPr lang="en-US" dirty="0"/>
              <a:t>Determined Which Weeks were the Problem</a:t>
            </a:r>
          </a:p>
          <a:p>
            <a:r>
              <a:rPr lang="en-US" dirty="0"/>
              <a:t>Determined Which Market is the Problem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CAEC5-A196-A741-A301-C6ED9FCCA2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92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Went into deep-dive on the Miami market</a:t>
            </a:r>
          </a:p>
          <a:p>
            <a:r>
              <a:rPr lang="en-US" dirty="0"/>
              <a:t>Revenue decreases happened across every store</a:t>
            </a:r>
          </a:p>
          <a:p>
            <a:r>
              <a:rPr lang="en-US" dirty="0"/>
              <a:t>Generators and Tarps had the largest percentage decrease (Low PPU Change, Indication of Demand Shift)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CAEC5-A196-A741-A301-C6ED9FCCA2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60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Percentage of our total inventory sold.</a:t>
            </a:r>
          </a:p>
          <a:p>
            <a:r>
              <a:rPr lang="en-US" dirty="0"/>
              <a:t>Breakdown of Price-Per-Unit Sold/Total Inventory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CAEC5-A196-A741-A301-C6ED9FCCA2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18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 Overview</a:t>
            </a:r>
          </a:p>
          <a:p>
            <a:r>
              <a:rPr lang="en-US" dirty="0"/>
              <a:t>3 Solvable Problems with their Causes and Solutions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CAEC5-A196-A741-A301-C6ED9FCCA2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07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Questions?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CAEC5-A196-A741-A301-C6ED9FCCA2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86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355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F1DF353-1B43-A14E-8658-01289905BD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5966" y="1304086"/>
            <a:ext cx="11359314" cy="4530926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itchFamily="2" charset="2"/>
              <a:buChar char="§"/>
              <a:defRPr sz="1600"/>
            </a:lvl1pPr>
            <a:lvl2pPr marL="685800" indent="-228600">
              <a:buClr>
                <a:schemeClr val="tx1"/>
              </a:buClr>
              <a:buFont typeface="Wingdings" pitchFamily="2" charset="2"/>
              <a:buChar char="§"/>
              <a:defRPr sz="1400"/>
            </a:lvl2pPr>
            <a:lvl3pPr marL="1143000" indent="-228600">
              <a:buClr>
                <a:schemeClr val="tx1"/>
              </a:buClr>
              <a:buFont typeface="Wingdings" pitchFamily="2" charset="2"/>
              <a:buChar char="§"/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308979AB-202B-AC45-B69E-46DDDC6AE30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0111" y="477839"/>
            <a:ext cx="11395169" cy="43656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Slide Title</a:t>
            </a:r>
          </a:p>
          <a:p>
            <a:pPr lvl="0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D6EE04-0F30-3446-94FB-E83D2DF9382D}"/>
              </a:ext>
            </a:extLst>
          </p:cNvPr>
          <p:cNvSpPr/>
          <p:nvPr userDrawn="1"/>
        </p:nvSpPr>
        <p:spPr>
          <a:xfrm>
            <a:off x="461551" y="980441"/>
            <a:ext cx="1412240" cy="50800"/>
          </a:xfrm>
          <a:prstGeom prst="rect">
            <a:avLst/>
          </a:prstGeom>
          <a:solidFill>
            <a:srgbClr val="F963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963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958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F1DF353-1B43-A14E-8658-01289905BD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5966" y="1304086"/>
            <a:ext cx="5177416" cy="4530926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itchFamily="2" charset="2"/>
              <a:buChar char="§"/>
              <a:defRPr sz="1600"/>
            </a:lvl1pPr>
            <a:lvl2pPr marL="685800" indent="-228600">
              <a:buClr>
                <a:schemeClr val="tx1"/>
              </a:buClr>
              <a:buFont typeface="Wingdings" pitchFamily="2" charset="2"/>
              <a:buChar char="§"/>
              <a:defRPr sz="1400"/>
            </a:lvl2pPr>
            <a:lvl3pPr marL="1143000" indent="-228600">
              <a:buClr>
                <a:schemeClr val="tx1"/>
              </a:buClr>
              <a:buFont typeface="Wingdings" pitchFamily="2" charset="2"/>
              <a:buChar char="§"/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AA5C892E-7A1F-E047-94B4-4678F078292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67694" y="1304086"/>
            <a:ext cx="5177416" cy="4530926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itchFamily="2" charset="2"/>
              <a:buChar char="§"/>
              <a:defRPr sz="1600"/>
            </a:lvl1pPr>
            <a:lvl2pPr marL="685800" indent="-228600">
              <a:buClr>
                <a:schemeClr val="tx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1143000" indent="-228600">
              <a:buClr>
                <a:schemeClr val="tx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</a:defRPr>
            </a:lvl3pPr>
          </a:lstStyle>
          <a:p>
            <a:r>
              <a:rPr lang="en-US" dirty="0"/>
              <a:t>Body text: Arial Regular, 16pt.</a:t>
            </a:r>
          </a:p>
          <a:p>
            <a:r>
              <a:rPr lang="en-US" dirty="0"/>
              <a:t>Line spacing: 1.0</a:t>
            </a:r>
          </a:p>
          <a:p>
            <a:pPr lvl="1"/>
            <a:r>
              <a:rPr lang="en-US" dirty="0"/>
              <a:t>Second-level bullets: 14pt. font</a:t>
            </a:r>
          </a:p>
          <a:p>
            <a:pPr lvl="2"/>
            <a:r>
              <a:rPr lang="en-US" dirty="0"/>
              <a:t>Third-level bullets: 14pt. font</a:t>
            </a:r>
          </a:p>
          <a:p>
            <a:r>
              <a:rPr lang="en-US" dirty="0"/>
              <a:t>The first level of bullets are orange</a:t>
            </a:r>
          </a:p>
          <a:p>
            <a:pPr lvl="1"/>
            <a:r>
              <a:rPr lang="en-US" dirty="0"/>
              <a:t>All other bullets are black</a:t>
            </a:r>
          </a:p>
          <a:p>
            <a:endParaRPr 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308979AB-202B-AC45-B69E-46DDDC6AE30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0111" y="477839"/>
            <a:ext cx="11395169" cy="43656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Slide Title</a:t>
            </a:r>
          </a:p>
          <a:p>
            <a:pPr lvl="0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D6EE04-0F30-3446-94FB-E83D2DF9382D}"/>
              </a:ext>
            </a:extLst>
          </p:cNvPr>
          <p:cNvSpPr/>
          <p:nvPr userDrawn="1"/>
        </p:nvSpPr>
        <p:spPr>
          <a:xfrm>
            <a:off x="461551" y="980441"/>
            <a:ext cx="1412240" cy="50800"/>
          </a:xfrm>
          <a:prstGeom prst="rect">
            <a:avLst/>
          </a:prstGeom>
          <a:solidFill>
            <a:srgbClr val="F963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963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84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4EC6C9-DD3B-A140-AB53-9A676BBB56DF}"/>
              </a:ext>
            </a:extLst>
          </p:cNvPr>
          <p:cNvSpPr/>
          <p:nvPr userDrawn="1"/>
        </p:nvSpPr>
        <p:spPr>
          <a:xfrm>
            <a:off x="405966" y="6083505"/>
            <a:ext cx="10839145" cy="54569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F3A8D61-C895-4F41-AA77-9C3F8025DD5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12622" y="6256897"/>
            <a:ext cx="10832489" cy="2004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r>
              <a:rPr lang="en-US" dirty="0"/>
              <a:t>Footer: Arial Regular 12 pt., Left justification; Single line of text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CFA229C1-94F8-204F-9B08-59A9E5FCDC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0111" y="477839"/>
            <a:ext cx="11395169" cy="43656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Slide Title</a:t>
            </a:r>
          </a:p>
          <a:p>
            <a:pPr lvl="0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AF1DEB-8790-8F45-8B22-ED49472D9C31}"/>
              </a:ext>
            </a:extLst>
          </p:cNvPr>
          <p:cNvSpPr/>
          <p:nvPr userDrawn="1"/>
        </p:nvSpPr>
        <p:spPr>
          <a:xfrm>
            <a:off x="461551" y="980441"/>
            <a:ext cx="1412240" cy="50800"/>
          </a:xfrm>
          <a:prstGeom prst="rect">
            <a:avLst/>
          </a:prstGeom>
          <a:solidFill>
            <a:srgbClr val="F963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96302"/>
              </a:solidFill>
            </a:endParaRP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67075141-5201-4048-BB6B-9D106355C9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5966" y="1304086"/>
            <a:ext cx="5177416" cy="4530926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itchFamily="2" charset="2"/>
              <a:buChar char="§"/>
              <a:defRPr sz="1600"/>
            </a:lvl1pPr>
            <a:lvl2pPr marL="685800" indent="-228600">
              <a:buClr>
                <a:schemeClr val="tx1"/>
              </a:buClr>
              <a:buFont typeface="Wingdings" pitchFamily="2" charset="2"/>
              <a:buChar char="§"/>
              <a:defRPr sz="1400"/>
            </a:lvl2pPr>
            <a:lvl3pPr marL="1143000" indent="-228600">
              <a:buClr>
                <a:schemeClr val="tx1"/>
              </a:buClr>
              <a:buFont typeface="Wingdings" pitchFamily="2" charset="2"/>
              <a:buChar char="§"/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2268A867-76D6-EB4E-97BD-219A82AC84C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67694" y="1304086"/>
            <a:ext cx="5177416" cy="4530926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itchFamily="2" charset="2"/>
              <a:buChar char="§"/>
              <a:defRPr sz="1600"/>
            </a:lvl1pPr>
            <a:lvl2pPr marL="685800" indent="-228600">
              <a:buClr>
                <a:schemeClr val="tx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1143000" indent="-228600">
              <a:buClr>
                <a:schemeClr val="tx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</a:defRPr>
            </a:lvl3pPr>
          </a:lstStyle>
          <a:p>
            <a:r>
              <a:rPr lang="en-US" dirty="0"/>
              <a:t>Body text: Arial Regular, 16pt.</a:t>
            </a:r>
          </a:p>
          <a:p>
            <a:r>
              <a:rPr lang="en-US" dirty="0"/>
              <a:t>Line spacing: 1.0</a:t>
            </a:r>
          </a:p>
          <a:p>
            <a:pPr lvl="1"/>
            <a:r>
              <a:rPr lang="en-US" dirty="0"/>
              <a:t>Second-level bullets: 14pt. font</a:t>
            </a:r>
          </a:p>
          <a:p>
            <a:pPr lvl="2"/>
            <a:r>
              <a:rPr lang="en-US" dirty="0"/>
              <a:t>Third-level bullets: 14pt. font</a:t>
            </a:r>
          </a:p>
          <a:p>
            <a:r>
              <a:rPr lang="en-US" dirty="0"/>
              <a:t>The first level of bullets are orange</a:t>
            </a:r>
          </a:p>
          <a:p>
            <a:pPr lvl="1"/>
            <a:r>
              <a:rPr lang="en-US" dirty="0"/>
              <a:t>All other bullets are black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547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4EC6C9-DD3B-A140-AB53-9A676BBB56DF}"/>
              </a:ext>
            </a:extLst>
          </p:cNvPr>
          <p:cNvSpPr/>
          <p:nvPr userDrawn="1"/>
        </p:nvSpPr>
        <p:spPr>
          <a:xfrm>
            <a:off x="405966" y="6083505"/>
            <a:ext cx="10839145" cy="54569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F3A8D61-C895-4F41-AA77-9C3F8025DD5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12622" y="6256897"/>
            <a:ext cx="10832489" cy="2004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r>
              <a:rPr lang="en-US" dirty="0"/>
              <a:t>Footer: Arial Regular 12 pt., Left justification; Single line of text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CFA229C1-94F8-204F-9B08-59A9E5FCDC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0111" y="477839"/>
            <a:ext cx="11395169" cy="43656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Slide Title</a:t>
            </a:r>
          </a:p>
          <a:p>
            <a:pPr lvl="0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AF1DEB-8790-8F45-8B22-ED49472D9C31}"/>
              </a:ext>
            </a:extLst>
          </p:cNvPr>
          <p:cNvSpPr/>
          <p:nvPr userDrawn="1"/>
        </p:nvSpPr>
        <p:spPr>
          <a:xfrm>
            <a:off x="461551" y="980441"/>
            <a:ext cx="1412240" cy="50800"/>
          </a:xfrm>
          <a:prstGeom prst="rect">
            <a:avLst/>
          </a:prstGeom>
          <a:solidFill>
            <a:srgbClr val="F963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96302"/>
              </a:solidFill>
            </a:endParaRP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67075141-5201-4048-BB6B-9D106355C9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5966" y="1304086"/>
            <a:ext cx="11359314" cy="4530926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itchFamily="2" charset="2"/>
              <a:buChar char="§"/>
              <a:defRPr sz="1600"/>
            </a:lvl1pPr>
            <a:lvl2pPr marL="685800" indent="-228600">
              <a:buClr>
                <a:schemeClr val="tx1"/>
              </a:buClr>
              <a:buFont typeface="Wingdings" pitchFamily="2" charset="2"/>
              <a:buChar char="§"/>
              <a:defRPr sz="1400"/>
            </a:lvl2pPr>
            <a:lvl3pPr marL="1143000" indent="-228600">
              <a:buClr>
                <a:schemeClr val="tx1"/>
              </a:buClr>
              <a:buFont typeface="Wingdings" pitchFamily="2" charset="2"/>
              <a:buChar char="§"/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283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864687" y="1686880"/>
            <a:ext cx="3520069" cy="365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Section Title (Arial 16pt Bold)</a:t>
            </a:r>
          </a:p>
          <a:p>
            <a:pPr lvl="0"/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984926" y="1686879"/>
            <a:ext cx="2149569" cy="28416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/>
              <a:t>Section </a:t>
            </a:r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8416472" y="1686879"/>
            <a:ext cx="2149569" cy="28416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Section Title</a:t>
            </a:r>
          </a:p>
          <a:p>
            <a:pPr lvl="0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2313205" y="2072640"/>
            <a:ext cx="623035" cy="50800"/>
          </a:xfrm>
          <a:prstGeom prst="rect">
            <a:avLst/>
          </a:prstGeom>
          <a:solidFill>
            <a:srgbClr val="F963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96302"/>
              </a:solidFill>
            </a:endParaRP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1389775" y="2255839"/>
            <a:ext cx="2469894" cy="359632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Insert Text Here. Sed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quae ab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 </a:t>
            </a:r>
            <a:r>
              <a:rPr lang="en-US" dirty="0" err="1"/>
              <a:t>architecto</a:t>
            </a:r>
            <a:r>
              <a:rPr lang="en-US" dirty="0"/>
              <a:t> </a:t>
            </a:r>
            <a:r>
              <a:rPr lang="en-US" dirty="0" err="1"/>
              <a:t>beatae</a:t>
            </a:r>
            <a:r>
              <a:rPr lang="en-US" dirty="0"/>
              <a:t> vitae dicta sunt </a:t>
            </a:r>
            <a:r>
              <a:rPr lang="en-US" dirty="0" err="1"/>
              <a:t>explicabo</a:t>
            </a:r>
            <a:r>
              <a:rPr lang="en-US" dirty="0"/>
              <a:t>. (Arial 14pt)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5756177" y="2072640"/>
            <a:ext cx="623035" cy="50800"/>
          </a:xfrm>
          <a:prstGeom prst="rect">
            <a:avLst/>
          </a:prstGeom>
          <a:solidFill>
            <a:srgbClr val="F963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96302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179738" y="2072640"/>
            <a:ext cx="623035" cy="50800"/>
          </a:xfrm>
          <a:prstGeom prst="rect">
            <a:avLst/>
          </a:prstGeom>
          <a:solidFill>
            <a:srgbClr val="F963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96302"/>
              </a:solidFill>
            </a:endParaRP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111" y="477839"/>
            <a:ext cx="11395169" cy="43656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Slide Title</a:t>
            </a:r>
          </a:p>
          <a:p>
            <a:pPr lvl="0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461551" y="980441"/>
            <a:ext cx="1412240" cy="50800"/>
          </a:xfrm>
          <a:prstGeom prst="rect">
            <a:avLst/>
          </a:prstGeom>
          <a:solidFill>
            <a:srgbClr val="F963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96302"/>
              </a:solidFill>
            </a:endParaRP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2B6955B2-C355-7242-A905-FA1B20F60CB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23041" y="2255839"/>
            <a:ext cx="2469894" cy="359632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Sed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quae ab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ipsam</a:t>
            </a:r>
            <a:r>
              <a:rPr lang="en-US" dirty="0"/>
              <a:t>.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4B1660E8-ECF3-D846-B71B-8C4C8BFA971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56308" y="2255839"/>
            <a:ext cx="2469894" cy="359632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Sed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quae ab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 </a:t>
            </a:r>
            <a:r>
              <a:rPr lang="en-US" dirty="0" err="1"/>
              <a:t>architecto</a:t>
            </a:r>
            <a:r>
              <a:rPr lang="en-US" dirty="0"/>
              <a:t> </a:t>
            </a:r>
            <a:r>
              <a:rPr lang="en-US" dirty="0" err="1"/>
              <a:t>beatae</a:t>
            </a:r>
            <a:r>
              <a:rPr lang="en-US" dirty="0"/>
              <a:t> vitae dicta sunt </a:t>
            </a:r>
            <a:r>
              <a:rPr lang="en-US" dirty="0" err="1"/>
              <a:t>explicabo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17583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864687" y="1686880"/>
            <a:ext cx="3520069" cy="365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Section Title (Arial 16pt Bold)</a:t>
            </a:r>
          </a:p>
          <a:p>
            <a:pPr lvl="0"/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984926" y="1686879"/>
            <a:ext cx="2149569" cy="28416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/>
              <a:t>Section </a:t>
            </a:r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8416472" y="1686879"/>
            <a:ext cx="2149569" cy="28416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Section Title</a:t>
            </a:r>
          </a:p>
          <a:p>
            <a:pPr lvl="0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2313205" y="2072640"/>
            <a:ext cx="623035" cy="50800"/>
          </a:xfrm>
          <a:prstGeom prst="rect">
            <a:avLst/>
          </a:prstGeom>
          <a:solidFill>
            <a:srgbClr val="F963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96302"/>
              </a:solidFill>
            </a:endParaRP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1389775" y="2255839"/>
            <a:ext cx="2469894" cy="359632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Insert Text Here. Sed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quae ab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 </a:t>
            </a:r>
            <a:r>
              <a:rPr lang="en-US" dirty="0" err="1"/>
              <a:t>architecto</a:t>
            </a:r>
            <a:r>
              <a:rPr lang="en-US" dirty="0"/>
              <a:t> </a:t>
            </a:r>
            <a:r>
              <a:rPr lang="en-US" dirty="0" err="1"/>
              <a:t>beatae</a:t>
            </a:r>
            <a:r>
              <a:rPr lang="en-US" dirty="0"/>
              <a:t> vitae dicta sunt </a:t>
            </a:r>
            <a:r>
              <a:rPr lang="en-US" dirty="0" err="1"/>
              <a:t>explicabo</a:t>
            </a:r>
            <a:r>
              <a:rPr lang="en-US" dirty="0"/>
              <a:t>. (Arial 14pt)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5756177" y="2072640"/>
            <a:ext cx="623035" cy="50800"/>
          </a:xfrm>
          <a:prstGeom prst="rect">
            <a:avLst/>
          </a:prstGeom>
          <a:solidFill>
            <a:srgbClr val="F963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96302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179738" y="2072640"/>
            <a:ext cx="623035" cy="50800"/>
          </a:xfrm>
          <a:prstGeom prst="rect">
            <a:avLst/>
          </a:prstGeom>
          <a:solidFill>
            <a:srgbClr val="F963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96302"/>
              </a:solidFill>
            </a:endParaRP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111" y="477839"/>
            <a:ext cx="11395169" cy="43656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Slide Title</a:t>
            </a:r>
          </a:p>
          <a:p>
            <a:pPr lvl="0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461551" y="980441"/>
            <a:ext cx="1412240" cy="50800"/>
          </a:xfrm>
          <a:prstGeom prst="rect">
            <a:avLst/>
          </a:prstGeom>
          <a:solidFill>
            <a:srgbClr val="F963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96302"/>
              </a:solidFill>
            </a:endParaRP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2B6955B2-C355-7242-A905-FA1B20F60CB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23041" y="2255839"/>
            <a:ext cx="2469894" cy="359632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Sed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quae ab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ipsam</a:t>
            </a:r>
            <a:r>
              <a:rPr lang="en-US" dirty="0"/>
              <a:t>.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4B1660E8-ECF3-D846-B71B-8C4C8BFA971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56308" y="2255839"/>
            <a:ext cx="2469894" cy="359632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Sed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quae ab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 </a:t>
            </a:r>
            <a:r>
              <a:rPr lang="en-US" dirty="0" err="1"/>
              <a:t>architecto</a:t>
            </a:r>
            <a:r>
              <a:rPr lang="en-US" dirty="0"/>
              <a:t> </a:t>
            </a:r>
            <a:r>
              <a:rPr lang="en-US" dirty="0" err="1"/>
              <a:t>beatae</a:t>
            </a:r>
            <a:r>
              <a:rPr lang="en-US" dirty="0"/>
              <a:t> vitae dicta sunt </a:t>
            </a:r>
            <a:r>
              <a:rPr lang="en-US" dirty="0" err="1"/>
              <a:t>explicabo</a:t>
            </a:r>
            <a:r>
              <a:rPr lang="en-US" dirty="0"/>
              <a:t>.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AA49C80-E154-DA43-9119-E5A60839FC43}"/>
              </a:ext>
            </a:extLst>
          </p:cNvPr>
          <p:cNvSpPr/>
          <p:nvPr userDrawn="1"/>
        </p:nvSpPr>
        <p:spPr>
          <a:xfrm>
            <a:off x="405966" y="6083505"/>
            <a:ext cx="10839145" cy="54569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DEFFDE54-987C-7846-A532-BE9973E769B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12622" y="6256897"/>
            <a:ext cx="10832489" cy="2004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r>
              <a:rPr lang="en-US" dirty="0"/>
              <a:t>Footer: Arial Regular 12 pt., Left justification; Single line of text</a:t>
            </a:r>
          </a:p>
        </p:txBody>
      </p:sp>
    </p:spTree>
    <p:extLst>
      <p:ext uri="{BB962C8B-B14F-4D97-AF65-F5344CB8AC3E}">
        <p14:creationId xmlns:p14="http://schemas.microsoft.com/office/powerpoint/2010/main" val="1397399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5"/>
          <p:cNvSpPr>
            <a:spLocks noGrp="1"/>
          </p:cNvSpPr>
          <p:nvPr>
            <p:ph type="pic" sz="quarter" idx="19" hasCustomPrompt="1"/>
          </p:nvPr>
        </p:nvSpPr>
        <p:spPr>
          <a:xfrm>
            <a:off x="5316013" y="1459746"/>
            <a:ext cx="1503362" cy="1501896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Picture </a:t>
            </a:r>
          </a:p>
          <a:p>
            <a:r>
              <a:rPr lang="en-US" dirty="0"/>
              <a:t>Placeholder</a:t>
            </a:r>
          </a:p>
        </p:txBody>
      </p:sp>
      <p:sp>
        <p:nvSpPr>
          <p:cNvPr id="25" name="Picture Placeholder 15"/>
          <p:cNvSpPr>
            <a:spLocks noGrp="1"/>
          </p:cNvSpPr>
          <p:nvPr>
            <p:ph type="pic" sz="quarter" idx="22" hasCustomPrompt="1"/>
          </p:nvPr>
        </p:nvSpPr>
        <p:spPr>
          <a:xfrm>
            <a:off x="1873041" y="1459746"/>
            <a:ext cx="1503362" cy="1501896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Picture </a:t>
            </a:r>
          </a:p>
          <a:p>
            <a:r>
              <a:rPr lang="en-US" dirty="0"/>
              <a:t>Placeholder</a:t>
            </a:r>
          </a:p>
        </p:txBody>
      </p:sp>
      <p:sp>
        <p:nvSpPr>
          <p:cNvPr id="26" name="Picture Placeholder 15"/>
          <p:cNvSpPr>
            <a:spLocks noGrp="1"/>
          </p:cNvSpPr>
          <p:nvPr>
            <p:ph type="pic" sz="quarter" idx="23" hasCustomPrompt="1"/>
          </p:nvPr>
        </p:nvSpPr>
        <p:spPr>
          <a:xfrm>
            <a:off x="8735005" y="1459746"/>
            <a:ext cx="1503362" cy="1501896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Picture </a:t>
            </a:r>
          </a:p>
          <a:p>
            <a:r>
              <a:rPr lang="en-US" dirty="0"/>
              <a:t>Placeholder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DD67E225-22DE-A040-9C6D-E5930E64DD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0111" y="477839"/>
            <a:ext cx="11395169" cy="43656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Slide Title</a:t>
            </a:r>
          </a:p>
          <a:p>
            <a:pPr lvl="0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057C637-A706-6E4D-965B-160EA91AF5A7}"/>
              </a:ext>
            </a:extLst>
          </p:cNvPr>
          <p:cNvSpPr/>
          <p:nvPr userDrawn="1"/>
        </p:nvSpPr>
        <p:spPr>
          <a:xfrm>
            <a:off x="461551" y="980441"/>
            <a:ext cx="1412240" cy="50800"/>
          </a:xfrm>
          <a:prstGeom prst="rect">
            <a:avLst/>
          </a:prstGeom>
          <a:solidFill>
            <a:srgbClr val="F963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96302"/>
              </a:solidFill>
            </a:endParaRPr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E51F773E-C864-B049-B227-2CD3B19FAD9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53380" y="3253626"/>
            <a:ext cx="2149569" cy="2533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Section Title</a:t>
            </a:r>
          </a:p>
          <a:p>
            <a:pPr lvl="0"/>
            <a:endParaRPr lang="en-US" dirty="0"/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0FFCD750-15B6-A148-A2A9-C0E7975F9D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84926" y="3253625"/>
            <a:ext cx="2149569" cy="28416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/>
              <a:t>Section </a:t>
            </a:r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30" name="Text Placeholder 9">
            <a:extLst>
              <a:ext uri="{FF2B5EF4-FFF2-40B4-BE49-F238E27FC236}">
                <a16:creationId xmlns:a16="http://schemas.microsoft.com/office/drawing/2014/main" id="{B9DE32B0-8E33-C641-94EF-00ED64CDBF5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16472" y="3253625"/>
            <a:ext cx="2149569" cy="28416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Section Title</a:t>
            </a:r>
          </a:p>
          <a:p>
            <a:pPr lvl="0"/>
            <a:endParaRPr lang="en-US" dirty="0"/>
          </a:p>
        </p:txBody>
      </p:sp>
      <p:sp>
        <p:nvSpPr>
          <p:cNvPr id="32" name="Text Placeholder 9">
            <a:extLst>
              <a:ext uri="{FF2B5EF4-FFF2-40B4-BE49-F238E27FC236}">
                <a16:creationId xmlns:a16="http://schemas.microsoft.com/office/drawing/2014/main" id="{9F482F3B-0266-7C48-A2FE-F1817D0CE7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89775" y="3822585"/>
            <a:ext cx="2469894" cy="198841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Insert Text Here. Sed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.</a:t>
            </a:r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13F243B0-5E9C-AD43-8E68-014EBC96EC5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23041" y="3822585"/>
            <a:ext cx="2469894" cy="188681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Sed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.</a:t>
            </a:r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CB9177BA-A278-C14C-8BF1-0809AFBEC69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56308" y="3822585"/>
            <a:ext cx="2469894" cy="188681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Sed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9E36177-173D-064B-8624-EEDDC9D2D25B}"/>
              </a:ext>
            </a:extLst>
          </p:cNvPr>
          <p:cNvSpPr/>
          <p:nvPr userDrawn="1"/>
        </p:nvSpPr>
        <p:spPr>
          <a:xfrm>
            <a:off x="2313205" y="3649645"/>
            <a:ext cx="623035" cy="50800"/>
          </a:xfrm>
          <a:prstGeom prst="rect">
            <a:avLst/>
          </a:prstGeom>
          <a:solidFill>
            <a:srgbClr val="F963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96302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2774B17-A950-714D-98F3-80B7DCED26AD}"/>
              </a:ext>
            </a:extLst>
          </p:cNvPr>
          <p:cNvSpPr/>
          <p:nvPr userDrawn="1"/>
        </p:nvSpPr>
        <p:spPr>
          <a:xfrm>
            <a:off x="5756177" y="3649645"/>
            <a:ext cx="623035" cy="50800"/>
          </a:xfrm>
          <a:prstGeom prst="rect">
            <a:avLst/>
          </a:prstGeom>
          <a:solidFill>
            <a:srgbClr val="F963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96302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991FE8F-17D5-B843-81D6-C5875C6E7DCD}"/>
              </a:ext>
            </a:extLst>
          </p:cNvPr>
          <p:cNvSpPr/>
          <p:nvPr userDrawn="1"/>
        </p:nvSpPr>
        <p:spPr>
          <a:xfrm>
            <a:off x="9179738" y="3649645"/>
            <a:ext cx="623035" cy="50800"/>
          </a:xfrm>
          <a:prstGeom prst="rect">
            <a:avLst/>
          </a:prstGeom>
          <a:solidFill>
            <a:srgbClr val="F963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963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5128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5"/>
          <p:cNvSpPr>
            <a:spLocks noGrp="1"/>
          </p:cNvSpPr>
          <p:nvPr>
            <p:ph type="pic" sz="quarter" idx="19" hasCustomPrompt="1"/>
          </p:nvPr>
        </p:nvSpPr>
        <p:spPr>
          <a:xfrm>
            <a:off x="5316013" y="1459746"/>
            <a:ext cx="1503362" cy="1501896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Picture </a:t>
            </a:r>
          </a:p>
          <a:p>
            <a:r>
              <a:rPr lang="en-US" dirty="0"/>
              <a:t>Placeholder</a:t>
            </a:r>
          </a:p>
        </p:txBody>
      </p:sp>
      <p:sp>
        <p:nvSpPr>
          <p:cNvPr id="25" name="Picture Placeholder 15"/>
          <p:cNvSpPr>
            <a:spLocks noGrp="1"/>
          </p:cNvSpPr>
          <p:nvPr>
            <p:ph type="pic" sz="quarter" idx="22" hasCustomPrompt="1"/>
          </p:nvPr>
        </p:nvSpPr>
        <p:spPr>
          <a:xfrm>
            <a:off x="1873041" y="1459746"/>
            <a:ext cx="1503362" cy="1501896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Picture </a:t>
            </a:r>
          </a:p>
          <a:p>
            <a:r>
              <a:rPr lang="en-US" dirty="0"/>
              <a:t>Placeholder</a:t>
            </a:r>
          </a:p>
        </p:txBody>
      </p:sp>
      <p:sp>
        <p:nvSpPr>
          <p:cNvPr id="26" name="Picture Placeholder 15"/>
          <p:cNvSpPr>
            <a:spLocks noGrp="1"/>
          </p:cNvSpPr>
          <p:nvPr>
            <p:ph type="pic" sz="quarter" idx="23" hasCustomPrompt="1"/>
          </p:nvPr>
        </p:nvSpPr>
        <p:spPr>
          <a:xfrm>
            <a:off x="8735005" y="1459746"/>
            <a:ext cx="1503362" cy="1501896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Picture </a:t>
            </a:r>
          </a:p>
          <a:p>
            <a:r>
              <a:rPr lang="en-US" dirty="0"/>
              <a:t>Placeholder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DD67E225-22DE-A040-9C6D-E5930E64DD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0111" y="477839"/>
            <a:ext cx="11395169" cy="43656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Slide Title</a:t>
            </a:r>
          </a:p>
          <a:p>
            <a:pPr lvl="0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057C637-A706-6E4D-965B-160EA91AF5A7}"/>
              </a:ext>
            </a:extLst>
          </p:cNvPr>
          <p:cNvSpPr/>
          <p:nvPr userDrawn="1"/>
        </p:nvSpPr>
        <p:spPr>
          <a:xfrm>
            <a:off x="461551" y="980441"/>
            <a:ext cx="1412240" cy="50800"/>
          </a:xfrm>
          <a:prstGeom prst="rect">
            <a:avLst/>
          </a:prstGeom>
          <a:solidFill>
            <a:srgbClr val="F963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96302"/>
              </a:solidFill>
            </a:endParaRPr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E51F773E-C864-B049-B227-2CD3B19FAD9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53380" y="3253626"/>
            <a:ext cx="2149569" cy="2533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Section Title</a:t>
            </a:r>
          </a:p>
          <a:p>
            <a:pPr lvl="0"/>
            <a:endParaRPr lang="en-US" dirty="0"/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0FFCD750-15B6-A148-A2A9-C0E7975F9D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84926" y="3253625"/>
            <a:ext cx="2149569" cy="28416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/>
              <a:t>Section </a:t>
            </a:r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30" name="Text Placeholder 9">
            <a:extLst>
              <a:ext uri="{FF2B5EF4-FFF2-40B4-BE49-F238E27FC236}">
                <a16:creationId xmlns:a16="http://schemas.microsoft.com/office/drawing/2014/main" id="{B9DE32B0-8E33-C641-94EF-00ED64CDBF5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16472" y="3253625"/>
            <a:ext cx="2149569" cy="28416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Section Title</a:t>
            </a:r>
          </a:p>
          <a:p>
            <a:pPr lvl="0"/>
            <a:endParaRPr lang="en-US" dirty="0"/>
          </a:p>
        </p:txBody>
      </p:sp>
      <p:sp>
        <p:nvSpPr>
          <p:cNvPr id="32" name="Text Placeholder 9">
            <a:extLst>
              <a:ext uri="{FF2B5EF4-FFF2-40B4-BE49-F238E27FC236}">
                <a16:creationId xmlns:a16="http://schemas.microsoft.com/office/drawing/2014/main" id="{9F482F3B-0266-7C48-A2FE-F1817D0CE7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89775" y="3822585"/>
            <a:ext cx="2469894" cy="198841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Insert Text Here. Sed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.</a:t>
            </a:r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13F243B0-5E9C-AD43-8E68-014EBC96EC5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23041" y="3822585"/>
            <a:ext cx="2469894" cy="188681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Sed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.</a:t>
            </a:r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CB9177BA-A278-C14C-8BF1-0809AFBEC69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56308" y="3822585"/>
            <a:ext cx="2469894" cy="188681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Sed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9E36177-173D-064B-8624-EEDDC9D2D25B}"/>
              </a:ext>
            </a:extLst>
          </p:cNvPr>
          <p:cNvSpPr/>
          <p:nvPr userDrawn="1"/>
        </p:nvSpPr>
        <p:spPr>
          <a:xfrm>
            <a:off x="2313205" y="3649645"/>
            <a:ext cx="623035" cy="50800"/>
          </a:xfrm>
          <a:prstGeom prst="rect">
            <a:avLst/>
          </a:prstGeom>
          <a:solidFill>
            <a:srgbClr val="F963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96302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2774B17-A950-714D-98F3-80B7DCED26AD}"/>
              </a:ext>
            </a:extLst>
          </p:cNvPr>
          <p:cNvSpPr/>
          <p:nvPr userDrawn="1"/>
        </p:nvSpPr>
        <p:spPr>
          <a:xfrm>
            <a:off x="5756177" y="3649645"/>
            <a:ext cx="623035" cy="50800"/>
          </a:xfrm>
          <a:prstGeom prst="rect">
            <a:avLst/>
          </a:prstGeom>
          <a:solidFill>
            <a:srgbClr val="F963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96302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991FE8F-17D5-B843-81D6-C5875C6E7DCD}"/>
              </a:ext>
            </a:extLst>
          </p:cNvPr>
          <p:cNvSpPr/>
          <p:nvPr userDrawn="1"/>
        </p:nvSpPr>
        <p:spPr>
          <a:xfrm>
            <a:off x="9179738" y="3649645"/>
            <a:ext cx="623035" cy="50800"/>
          </a:xfrm>
          <a:prstGeom prst="rect">
            <a:avLst/>
          </a:prstGeom>
          <a:solidFill>
            <a:srgbClr val="F963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96302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2D3E8E-B6F2-3F48-B5E8-54F13D02F6DE}"/>
              </a:ext>
            </a:extLst>
          </p:cNvPr>
          <p:cNvSpPr/>
          <p:nvPr userDrawn="1"/>
        </p:nvSpPr>
        <p:spPr>
          <a:xfrm>
            <a:off x="405966" y="6083505"/>
            <a:ext cx="10839145" cy="54569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4087CA5D-7A10-5C43-9E83-E9AA4DA644D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12622" y="6256897"/>
            <a:ext cx="10832489" cy="2004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r>
              <a:rPr lang="en-US" dirty="0"/>
              <a:t>Footer: Arial Regular 12 pt., Left justification; Single line of text</a:t>
            </a:r>
          </a:p>
        </p:txBody>
      </p:sp>
    </p:spTree>
    <p:extLst>
      <p:ext uri="{BB962C8B-B14F-4D97-AF65-F5344CB8AC3E}">
        <p14:creationId xmlns:p14="http://schemas.microsoft.com/office/powerpoint/2010/main" val="1559105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9151" y="6475618"/>
            <a:ext cx="2743200" cy="365125"/>
          </a:xfrm>
          <a:prstGeom prst="rect">
            <a:avLst/>
          </a:prstGeom>
        </p:spPr>
        <p:txBody>
          <a:bodyPr/>
          <a:lstStyle/>
          <a:p>
            <a:fld id="{B94EBA72-D27E-6446-9C30-EC13A6167B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Picture Placeholder 15"/>
          <p:cNvSpPr>
            <a:spLocks noGrp="1"/>
          </p:cNvSpPr>
          <p:nvPr>
            <p:ph type="pic" sz="quarter" idx="19" hasCustomPrompt="1"/>
          </p:nvPr>
        </p:nvSpPr>
        <p:spPr>
          <a:xfrm>
            <a:off x="4983203" y="1459746"/>
            <a:ext cx="2149569" cy="15018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Picture </a:t>
            </a:r>
          </a:p>
          <a:p>
            <a:r>
              <a:rPr lang="en-US" dirty="0"/>
              <a:t>Placeholder</a:t>
            </a:r>
          </a:p>
        </p:txBody>
      </p:sp>
      <p:sp>
        <p:nvSpPr>
          <p:cNvPr id="25" name="Picture Placeholder 15"/>
          <p:cNvSpPr>
            <a:spLocks noGrp="1"/>
          </p:cNvSpPr>
          <p:nvPr>
            <p:ph type="pic" sz="quarter" idx="22" hasCustomPrompt="1"/>
          </p:nvPr>
        </p:nvSpPr>
        <p:spPr>
          <a:xfrm>
            <a:off x="1553380" y="1459746"/>
            <a:ext cx="2149569" cy="15018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Picture </a:t>
            </a:r>
          </a:p>
          <a:p>
            <a:r>
              <a:rPr lang="en-US" dirty="0"/>
              <a:t>Placeholder</a:t>
            </a:r>
          </a:p>
        </p:txBody>
      </p:sp>
      <p:sp>
        <p:nvSpPr>
          <p:cNvPr id="26" name="Picture Placeholder 15"/>
          <p:cNvSpPr>
            <a:spLocks noGrp="1"/>
          </p:cNvSpPr>
          <p:nvPr>
            <p:ph type="pic" sz="quarter" idx="23" hasCustomPrompt="1"/>
          </p:nvPr>
        </p:nvSpPr>
        <p:spPr>
          <a:xfrm>
            <a:off x="8413026" y="1459746"/>
            <a:ext cx="2149569" cy="15018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Picture </a:t>
            </a:r>
          </a:p>
          <a:p>
            <a:r>
              <a:rPr lang="en-US" dirty="0"/>
              <a:t>Placeholder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FB211B87-1670-184E-A00B-10AE07F02E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0111" y="477839"/>
            <a:ext cx="11395169" cy="43656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Slide Title</a:t>
            </a:r>
          </a:p>
          <a:p>
            <a:pPr lvl="0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F92CF9-E8DE-DA49-BCC4-8A3C1EACE6EC}"/>
              </a:ext>
            </a:extLst>
          </p:cNvPr>
          <p:cNvSpPr/>
          <p:nvPr userDrawn="1"/>
        </p:nvSpPr>
        <p:spPr>
          <a:xfrm>
            <a:off x="461551" y="980441"/>
            <a:ext cx="1412240" cy="50800"/>
          </a:xfrm>
          <a:prstGeom prst="rect">
            <a:avLst/>
          </a:prstGeom>
          <a:solidFill>
            <a:srgbClr val="F963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96302"/>
              </a:solidFill>
            </a:endParaRPr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9CDDFEF0-D9C9-1344-9360-53BEB58B97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53380" y="3198206"/>
            <a:ext cx="2149569" cy="2533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Section Title</a:t>
            </a:r>
          </a:p>
          <a:p>
            <a:pPr lvl="0"/>
            <a:endParaRPr lang="en-US" dirty="0"/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2E46B5A5-5736-7F47-9C99-49A163A446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84926" y="3198205"/>
            <a:ext cx="2149569" cy="28416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/>
              <a:t>Section </a:t>
            </a:r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30" name="Text Placeholder 9">
            <a:extLst>
              <a:ext uri="{FF2B5EF4-FFF2-40B4-BE49-F238E27FC236}">
                <a16:creationId xmlns:a16="http://schemas.microsoft.com/office/drawing/2014/main" id="{C8EB8F7B-8ED3-364B-B5E4-56BACA8426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16472" y="3198205"/>
            <a:ext cx="2149569" cy="28416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Section Title</a:t>
            </a:r>
          </a:p>
          <a:p>
            <a:pPr lvl="0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39669DD-B078-2845-B88D-1E64760ACAC5}"/>
              </a:ext>
            </a:extLst>
          </p:cNvPr>
          <p:cNvSpPr/>
          <p:nvPr userDrawn="1"/>
        </p:nvSpPr>
        <p:spPr>
          <a:xfrm>
            <a:off x="2313205" y="3583966"/>
            <a:ext cx="623035" cy="50800"/>
          </a:xfrm>
          <a:prstGeom prst="rect">
            <a:avLst/>
          </a:prstGeom>
          <a:solidFill>
            <a:srgbClr val="F963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96302"/>
              </a:solidFill>
            </a:endParaRPr>
          </a:p>
        </p:txBody>
      </p:sp>
      <p:sp>
        <p:nvSpPr>
          <p:cNvPr id="32" name="Text Placeholder 9">
            <a:extLst>
              <a:ext uri="{FF2B5EF4-FFF2-40B4-BE49-F238E27FC236}">
                <a16:creationId xmlns:a16="http://schemas.microsoft.com/office/drawing/2014/main" id="{9831BF4C-8FB8-8E4E-807B-C41081DDD9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89775" y="3767165"/>
            <a:ext cx="2469894" cy="198841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Insert Text Here. Sed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05F2C9-E67A-3E4C-BA9E-5B1F790127D3}"/>
              </a:ext>
            </a:extLst>
          </p:cNvPr>
          <p:cNvSpPr/>
          <p:nvPr userDrawn="1"/>
        </p:nvSpPr>
        <p:spPr>
          <a:xfrm>
            <a:off x="5756177" y="3583966"/>
            <a:ext cx="623035" cy="50800"/>
          </a:xfrm>
          <a:prstGeom prst="rect">
            <a:avLst/>
          </a:prstGeom>
          <a:solidFill>
            <a:srgbClr val="F963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96302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A783080-A497-5543-80F2-08E23199D305}"/>
              </a:ext>
            </a:extLst>
          </p:cNvPr>
          <p:cNvSpPr/>
          <p:nvPr userDrawn="1"/>
        </p:nvSpPr>
        <p:spPr>
          <a:xfrm>
            <a:off x="9179738" y="3583966"/>
            <a:ext cx="623035" cy="50800"/>
          </a:xfrm>
          <a:prstGeom prst="rect">
            <a:avLst/>
          </a:prstGeom>
          <a:solidFill>
            <a:srgbClr val="F963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96302"/>
              </a:solidFill>
            </a:endParaRPr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77E336CB-FC3A-A244-9311-35A6AB6D953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23041" y="3767165"/>
            <a:ext cx="2469894" cy="188681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Sed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.</a:t>
            </a:r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D98B4E8C-4BB3-B040-B9F4-08DB9C0AED8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56308" y="3767165"/>
            <a:ext cx="2469894" cy="188681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Sed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5"/>
          <p:cNvSpPr>
            <a:spLocks noGrp="1"/>
          </p:cNvSpPr>
          <p:nvPr>
            <p:ph type="pic" sz="quarter" idx="19" hasCustomPrompt="1"/>
          </p:nvPr>
        </p:nvSpPr>
        <p:spPr>
          <a:xfrm>
            <a:off x="4983203" y="1459746"/>
            <a:ext cx="2149569" cy="15018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Picture </a:t>
            </a:r>
          </a:p>
          <a:p>
            <a:r>
              <a:rPr lang="en-US" dirty="0"/>
              <a:t>Placeholder</a:t>
            </a:r>
          </a:p>
        </p:txBody>
      </p:sp>
      <p:sp>
        <p:nvSpPr>
          <p:cNvPr id="25" name="Picture Placeholder 15"/>
          <p:cNvSpPr>
            <a:spLocks noGrp="1"/>
          </p:cNvSpPr>
          <p:nvPr>
            <p:ph type="pic" sz="quarter" idx="22" hasCustomPrompt="1"/>
          </p:nvPr>
        </p:nvSpPr>
        <p:spPr>
          <a:xfrm>
            <a:off x="1553380" y="1459746"/>
            <a:ext cx="2149569" cy="15018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Picture </a:t>
            </a:r>
          </a:p>
          <a:p>
            <a:r>
              <a:rPr lang="en-US" dirty="0"/>
              <a:t>Placeholder</a:t>
            </a:r>
          </a:p>
        </p:txBody>
      </p:sp>
      <p:sp>
        <p:nvSpPr>
          <p:cNvPr id="26" name="Picture Placeholder 15"/>
          <p:cNvSpPr>
            <a:spLocks noGrp="1"/>
          </p:cNvSpPr>
          <p:nvPr>
            <p:ph type="pic" sz="quarter" idx="23" hasCustomPrompt="1"/>
          </p:nvPr>
        </p:nvSpPr>
        <p:spPr>
          <a:xfrm>
            <a:off x="8413026" y="1459746"/>
            <a:ext cx="2149569" cy="15018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Picture </a:t>
            </a:r>
          </a:p>
          <a:p>
            <a:r>
              <a:rPr lang="en-US" dirty="0"/>
              <a:t>Placeholder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FB211B87-1670-184E-A00B-10AE07F02E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0111" y="477839"/>
            <a:ext cx="11395169" cy="43656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Slide Title</a:t>
            </a:r>
          </a:p>
          <a:p>
            <a:pPr lvl="0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F92CF9-E8DE-DA49-BCC4-8A3C1EACE6EC}"/>
              </a:ext>
            </a:extLst>
          </p:cNvPr>
          <p:cNvSpPr/>
          <p:nvPr userDrawn="1"/>
        </p:nvSpPr>
        <p:spPr>
          <a:xfrm>
            <a:off x="461551" y="980441"/>
            <a:ext cx="1412240" cy="50800"/>
          </a:xfrm>
          <a:prstGeom prst="rect">
            <a:avLst/>
          </a:prstGeom>
          <a:solidFill>
            <a:srgbClr val="F963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96302"/>
              </a:solidFill>
            </a:endParaRPr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9CDDFEF0-D9C9-1344-9360-53BEB58B97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53380" y="3198206"/>
            <a:ext cx="2149569" cy="2533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Section Title</a:t>
            </a:r>
          </a:p>
          <a:p>
            <a:pPr lvl="0"/>
            <a:endParaRPr lang="en-US" dirty="0"/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2E46B5A5-5736-7F47-9C99-49A163A446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84926" y="3198205"/>
            <a:ext cx="2149569" cy="28416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/>
              <a:t>Section </a:t>
            </a:r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30" name="Text Placeholder 9">
            <a:extLst>
              <a:ext uri="{FF2B5EF4-FFF2-40B4-BE49-F238E27FC236}">
                <a16:creationId xmlns:a16="http://schemas.microsoft.com/office/drawing/2014/main" id="{C8EB8F7B-8ED3-364B-B5E4-56BACA8426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16472" y="3198205"/>
            <a:ext cx="2149569" cy="28416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Section Title</a:t>
            </a:r>
          </a:p>
          <a:p>
            <a:pPr lvl="0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39669DD-B078-2845-B88D-1E64760ACAC5}"/>
              </a:ext>
            </a:extLst>
          </p:cNvPr>
          <p:cNvSpPr/>
          <p:nvPr userDrawn="1"/>
        </p:nvSpPr>
        <p:spPr>
          <a:xfrm>
            <a:off x="2313205" y="3583966"/>
            <a:ext cx="623035" cy="50800"/>
          </a:xfrm>
          <a:prstGeom prst="rect">
            <a:avLst/>
          </a:prstGeom>
          <a:solidFill>
            <a:srgbClr val="F963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96302"/>
              </a:solidFill>
            </a:endParaRPr>
          </a:p>
        </p:txBody>
      </p:sp>
      <p:sp>
        <p:nvSpPr>
          <p:cNvPr id="32" name="Text Placeholder 9">
            <a:extLst>
              <a:ext uri="{FF2B5EF4-FFF2-40B4-BE49-F238E27FC236}">
                <a16:creationId xmlns:a16="http://schemas.microsoft.com/office/drawing/2014/main" id="{9831BF4C-8FB8-8E4E-807B-C41081DDD9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89775" y="3767165"/>
            <a:ext cx="2469894" cy="198841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Insert Text Here. Sed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05F2C9-E67A-3E4C-BA9E-5B1F790127D3}"/>
              </a:ext>
            </a:extLst>
          </p:cNvPr>
          <p:cNvSpPr/>
          <p:nvPr userDrawn="1"/>
        </p:nvSpPr>
        <p:spPr>
          <a:xfrm>
            <a:off x="5756177" y="3583966"/>
            <a:ext cx="623035" cy="50800"/>
          </a:xfrm>
          <a:prstGeom prst="rect">
            <a:avLst/>
          </a:prstGeom>
          <a:solidFill>
            <a:srgbClr val="F963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96302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A783080-A497-5543-80F2-08E23199D305}"/>
              </a:ext>
            </a:extLst>
          </p:cNvPr>
          <p:cNvSpPr/>
          <p:nvPr userDrawn="1"/>
        </p:nvSpPr>
        <p:spPr>
          <a:xfrm>
            <a:off x="9179738" y="3583966"/>
            <a:ext cx="623035" cy="50800"/>
          </a:xfrm>
          <a:prstGeom prst="rect">
            <a:avLst/>
          </a:prstGeom>
          <a:solidFill>
            <a:srgbClr val="F963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96302"/>
              </a:solidFill>
            </a:endParaRPr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77E336CB-FC3A-A244-9311-35A6AB6D953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23041" y="3767165"/>
            <a:ext cx="2469894" cy="188681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Sed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.</a:t>
            </a:r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D98B4E8C-4BB3-B040-B9F4-08DB9C0AED8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56308" y="3767165"/>
            <a:ext cx="2469894" cy="188681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Sed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AB3BEC1-F14C-DF40-8434-7730BA0349D1}"/>
              </a:ext>
            </a:extLst>
          </p:cNvPr>
          <p:cNvSpPr/>
          <p:nvPr userDrawn="1"/>
        </p:nvSpPr>
        <p:spPr>
          <a:xfrm>
            <a:off x="405966" y="6083505"/>
            <a:ext cx="10839145" cy="54569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8586E6DA-DC92-4B4D-AA9E-E552358D0D3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12622" y="6256897"/>
            <a:ext cx="10832489" cy="2004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r>
              <a:rPr lang="en-US" dirty="0"/>
              <a:t>Footer: Arial Regular 12 pt., Left justification; Single line of text</a:t>
            </a:r>
          </a:p>
        </p:txBody>
      </p:sp>
    </p:spTree>
    <p:extLst>
      <p:ext uri="{BB962C8B-B14F-4D97-AF65-F5344CB8AC3E}">
        <p14:creationId xmlns:p14="http://schemas.microsoft.com/office/powerpoint/2010/main" val="325767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88476" y="4409759"/>
            <a:ext cx="7815046" cy="52800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Title: Arial Bold, 28pt.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240881" y="4971970"/>
            <a:ext cx="5710237" cy="52800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Subtitle: Arial Regular, 22pt.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DEA685-940A-C240-AA21-31D052F2965A}"/>
              </a:ext>
            </a:extLst>
          </p:cNvPr>
          <p:cNvSpPr/>
          <p:nvPr userDrawn="1"/>
        </p:nvSpPr>
        <p:spPr>
          <a:xfrm>
            <a:off x="5389880" y="4145382"/>
            <a:ext cx="1412240" cy="50800"/>
          </a:xfrm>
          <a:prstGeom prst="rect">
            <a:avLst/>
          </a:prstGeom>
          <a:solidFill>
            <a:srgbClr val="F963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96302"/>
              </a:solidFill>
            </a:endParaRPr>
          </a:p>
        </p:txBody>
      </p:sp>
      <p:pic>
        <p:nvPicPr>
          <p:cNvPr id="3" name="Picture 2" descr="A picture containing flower, plant, orange, meal&#10;&#10;Description automatically generated">
            <a:extLst>
              <a:ext uri="{FF2B5EF4-FFF2-40B4-BE49-F238E27FC236}">
                <a16:creationId xmlns:a16="http://schemas.microsoft.com/office/drawing/2014/main" id="{13FA5DAA-3ACA-5A4C-99E8-B217DB36B6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12192000" cy="360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7276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FB211B87-1670-184E-A00B-10AE07F02E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0111" y="477839"/>
            <a:ext cx="11395169" cy="43656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Slide Title</a:t>
            </a:r>
          </a:p>
          <a:p>
            <a:pPr lvl="0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F92CF9-E8DE-DA49-BCC4-8A3C1EACE6EC}"/>
              </a:ext>
            </a:extLst>
          </p:cNvPr>
          <p:cNvSpPr/>
          <p:nvPr userDrawn="1"/>
        </p:nvSpPr>
        <p:spPr>
          <a:xfrm>
            <a:off x="461551" y="980441"/>
            <a:ext cx="1412240" cy="50800"/>
          </a:xfrm>
          <a:prstGeom prst="rect">
            <a:avLst/>
          </a:prstGeom>
          <a:solidFill>
            <a:srgbClr val="F963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96302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526F846-0F6D-6741-BCA0-F1EA97294280}"/>
              </a:ext>
            </a:extLst>
          </p:cNvPr>
          <p:cNvSpPr/>
          <p:nvPr userDrawn="1"/>
        </p:nvSpPr>
        <p:spPr>
          <a:xfrm>
            <a:off x="1571575" y="1621631"/>
            <a:ext cx="1171575" cy="1171575"/>
          </a:xfrm>
          <a:prstGeom prst="rect">
            <a:avLst/>
          </a:prstGeom>
          <a:noFill/>
          <a:ln w="31750">
            <a:solidFill>
              <a:srgbClr val="FA6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 Placeholder 9">
            <a:extLst>
              <a:ext uri="{FF2B5EF4-FFF2-40B4-BE49-F238E27FC236}">
                <a16:creationId xmlns:a16="http://schemas.microsoft.com/office/drawing/2014/main" id="{04D8972D-71ED-8A4D-8DC3-B7C2812FAD7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2578" y="3169408"/>
            <a:ext cx="2149569" cy="2533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Section Title</a:t>
            </a:r>
          </a:p>
          <a:p>
            <a:pPr lvl="0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EBEA667-DB45-E047-87E7-5DE473027993}"/>
              </a:ext>
            </a:extLst>
          </p:cNvPr>
          <p:cNvSpPr/>
          <p:nvPr userDrawn="1"/>
        </p:nvSpPr>
        <p:spPr>
          <a:xfrm>
            <a:off x="1845845" y="3555168"/>
            <a:ext cx="623035" cy="50800"/>
          </a:xfrm>
          <a:prstGeom prst="rect">
            <a:avLst/>
          </a:prstGeom>
          <a:solidFill>
            <a:srgbClr val="F963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96302"/>
              </a:solidFill>
            </a:endParaRPr>
          </a:p>
        </p:txBody>
      </p:sp>
      <p:sp>
        <p:nvSpPr>
          <p:cNvPr id="45" name="Text Placeholder 9">
            <a:extLst>
              <a:ext uri="{FF2B5EF4-FFF2-40B4-BE49-F238E27FC236}">
                <a16:creationId xmlns:a16="http://schemas.microsoft.com/office/drawing/2014/main" id="{721B3AB3-F086-F14E-BB46-6C35385F3B8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22415" y="3738367"/>
            <a:ext cx="2469894" cy="198841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Insert Text Here. Sed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D4012C0-348E-C746-850E-71B402A39363}"/>
              </a:ext>
            </a:extLst>
          </p:cNvPr>
          <p:cNvSpPr/>
          <p:nvPr userDrawn="1"/>
        </p:nvSpPr>
        <p:spPr>
          <a:xfrm>
            <a:off x="4117179" y="1621631"/>
            <a:ext cx="1171575" cy="1171575"/>
          </a:xfrm>
          <a:prstGeom prst="rect">
            <a:avLst/>
          </a:prstGeom>
          <a:noFill/>
          <a:ln w="31750">
            <a:solidFill>
              <a:srgbClr val="FA6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 Placeholder 9">
            <a:extLst>
              <a:ext uri="{FF2B5EF4-FFF2-40B4-BE49-F238E27FC236}">
                <a16:creationId xmlns:a16="http://schemas.microsoft.com/office/drawing/2014/main" id="{2CEC562B-6F6F-DE4A-8D1D-C938D0C810B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28182" y="3169408"/>
            <a:ext cx="2149569" cy="2533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Section Title</a:t>
            </a:r>
          </a:p>
          <a:p>
            <a:pPr lvl="0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F507CD5-4D93-D748-885B-5017EF6015EC}"/>
              </a:ext>
            </a:extLst>
          </p:cNvPr>
          <p:cNvSpPr/>
          <p:nvPr userDrawn="1"/>
        </p:nvSpPr>
        <p:spPr>
          <a:xfrm>
            <a:off x="4391449" y="3555168"/>
            <a:ext cx="623035" cy="50800"/>
          </a:xfrm>
          <a:prstGeom prst="rect">
            <a:avLst/>
          </a:prstGeom>
          <a:solidFill>
            <a:srgbClr val="F963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96302"/>
              </a:solidFill>
            </a:endParaRPr>
          </a:p>
        </p:txBody>
      </p:sp>
      <p:sp>
        <p:nvSpPr>
          <p:cNvPr id="49" name="Text Placeholder 9">
            <a:extLst>
              <a:ext uri="{FF2B5EF4-FFF2-40B4-BE49-F238E27FC236}">
                <a16:creationId xmlns:a16="http://schemas.microsoft.com/office/drawing/2014/main" id="{DBED2143-AA30-B14F-8BFC-A0E8D8280D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68019" y="3738367"/>
            <a:ext cx="2469894" cy="198841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Insert Text Here. Sed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.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9580BFF-EBF9-5841-B1B6-47B1EF215841}"/>
              </a:ext>
            </a:extLst>
          </p:cNvPr>
          <p:cNvSpPr/>
          <p:nvPr userDrawn="1"/>
        </p:nvSpPr>
        <p:spPr>
          <a:xfrm>
            <a:off x="6687659" y="1631791"/>
            <a:ext cx="1171575" cy="1171575"/>
          </a:xfrm>
          <a:prstGeom prst="rect">
            <a:avLst/>
          </a:prstGeom>
          <a:noFill/>
          <a:ln w="31750">
            <a:solidFill>
              <a:srgbClr val="FA6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 Placeholder 9">
            <a:extLst>
              <a:ext uri="{FF2B5EF4-FFF2-40B4-BE49-F238E27FC236}">
                <a16:creationId xmlns:a16="http://schemas.microsoft.com/office/drawing/2014/main" id="{B795304E-7CB5-9D41-B771-575EC5140F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98662" y="3179568"/>
            <a:ext cx="2149569" cy="2533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Section Title</a:t>
            </a:r>
          </a:p>
          <a:p>
            <a:pPr lvl="0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0864719-1D0B-3A43-AC0E-DDBFC93EA003}"/>
              </a:ext>
            </a:extLst>
          </p:cNvPr>
          <p:cNvSpPr/>
          <p:nvPr userDrawn="1"/>
        </p:nvSpPr>
        <p:spPr>
          <a:xfrm>
            <a:off x="6961929" y="3565328"/>
            <a:ext cx="623035" cy="50800"/>
          </a:xfrm>
          <a:prstGeom prst="rect">
            <a:avLst/>
          </a:prstGeom>
          <a:solidFill>
            <a:srgbClr val="F963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96302"/>
              </a:solidFill>
            </a:endParaRPr>
          </a:p>
        </p:txBody>
      </p:sp>
      <p:sp>
        <p:nvSpPr>
          <p:cNvPr id="61" name="Text Placeholder 9">
            <a:extLst>
              <a:ext uri="{FF2B5EF4-FFF2-40B4-BE49-F238E27FC236}">
                <a16:creationId xmlns:a16="http://schemas.microsoft.com/office/drawing/2014/main" id="{0787B806-7FA6-D049-A7C8-772585D5149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038499" y="3748527"/>
            <a:ext cx="2469894" cy="198841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Insert Text Here. Sed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.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3882710-3123-E64A-9861-A4030E368FDA}"/>
              </a:ext>
            </a:extLst>
          </p:cNvPr>
          <p:cNvSpPr/>
          <p:nvPr userDrawn="1"/>
        </p:nvSpPr>
        <p:spPr>
          <a:xfrm>
            <a:off x="9258139" y="1631791"/>
            <a:ext cx="1171575" cy="1171575"/>
          </a:xfrm>
          <a:prstGeom prst="rect">
            <a:avLst/>
          </a:prstGeom>
          <a:noFill/>
          <a:ln w="31750">
            <a:solidFill>
              <a:srgbClr val="FA6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 Placeholder 9">
            <a:extLst>
              <a:ext uri="{FF2B5EF4-FFF2-40B4-BE49-F238E27FC236}">
                <a16:creationId xmlns:a16="http://schemas.microsoft.com/office/drawing/2014/main" id="{0D3E9B46-9500-674C-85DC-EABD6FBF5AF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769142" y="3179568"/>
            <a:ext cx="2149569" cy="2533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Section Title</a:t>
            </a:r>
          </a:p>
          <a:p>
            <a:pPr lvl="0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B061F53-DB0F-F445-91BF-52F0E308442B}"/>
              </a:ext>
            </a:extLst>
          </p:cNvPr>
          <p:cNvSpPr/>
          <p:nvPr userDrawn="1"/>
        </p:nvSpPr>
        <p:spPr>
          <a:xfrm>
            <a:off x="9532409" y="3565328"/>
            <a:ext cx="623035" cy="50800"/>
          </a:xfrm>
          <a:prstGeom prst="rect">
            <a:avLst/>
          </a:prstGeom>
          <a:solidFill>
            <a:srgbClr val="F963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96302"/>
              </a:solidFill>
            </a:endParaRPr>
          </a:p>
        </p:txBody>
      </p:sp>
      <p:sp>
        <p:nvSpPr>
          <p:cNvPr id="65" name="Text Placeholder 9">
            <a:extLst>
              <a:ext uri="{FF2B5EF4-FFF2-40B4-BE49-F238E27FC236}">
                <a16:creationId xmlns:a16="http://schemas.microsoft.com/office/drawing/2014/main" id="{5D5D4A38-01A9-F846-BF47-23EAC0921D6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608979" y="3748527"/>
            <a:ext cx="2469894" cy="198841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Insert Text Here. Sed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21872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FB211B87-1670-184E-A00B-10AE07F02E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0111" y="477839"/>
            <a:ext cx="11395169" cy="43656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Slide Title</a:t>
            </a:r>
          </a:p>
          <a:p>
            <a:pPr lvl="0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F92CF9-E8DE-DA49-BCC4-8A3C1EACE6EC}"/>
              </a:ext>
            </a:extLst>
          </p:cNvPr>
          <p:cNvSpPr/>
          <p:nvPr userDrawn="1"/>
        </p:nvSpPr>
        <p:spPr>
          <a:xfrm>
            <a:off x="461551" y="980441"/>
            <a:ext cx="1412240" cy="50800"/>
          </a:xfrm>
          <a:prstGeom prst="rect">
            <a:avLst/>
          </a:prstGeom>
          <a:solidFill>
            <a:srgbClr val="F963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96302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526F846-0F6D-6741-BCA0-F1EA97294280}"/>
              </a:ext>
            </a:extLst>
          </p:cNvPr>
          <p:cNvSpPr/>
          <p:nvPr userDrawn="1"/>
        </p:nvSpPr>
        <p:spPr>
          <a:xfrm>
            <a:off x="1571575" y="1621631"/>
            <a:ext cx="1171575" cy="1171575"/>
          </a:xfrm>
          <a:prstGeom prst="rect">
            <a:avLst/>
          </a:prstGeom>
          <a:noFill/>
          <a:ln w="31750">
            <a:solidFill>
              <a:srgbClr val="FA6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 Placeholder 9">
            <a:extLst>
              <a:ext uri="{FF2B5EF4-FFF2-40B4-BE49-F238E27FC236}">
                <a16:creationId xmlns:a16="http://schemas.microsoft.com/office/drawing/2014/main" id="{04D8972D-71ED-8A4D-8DC3-B7C2812FAD7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2578" y="3169408"/>
            <a:ext cx="2149569" cy="2533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Section Title</a:t>
            </a:r>
          </a:p>
          <a:p>
            <a:pPr lvl="0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EBEA667-DB45-E047-87E7-5DE473027993}"/>
              </a:ext>
            </a:extLst>
          </p:cNvPr>
          <p:cNvSpPr/>
          <p:nvPr userDrawn="1"/>
        </p:nvSpPr>
        <p:spPr>
          <a:xfrm>
            <a:off x="1845845" y="3555168"/>
            <a:ext cx="623035" cy="50800"/>
          </a:xfrm>
          <a:prstGeom prst="rect">
            <a:avLst/>
          </a:prstGeom>
          <a:solidFill>
            <a:srgbClr val="F963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96302"/>
              </a:solidFill>
            </a:endParaRPr>
          </a:p>
        </p:txBody>
      </p:sp>
      <p:sp>
        <p:nvSpPr>
          <p:cNvPr id="45" name="Text Placeholder 9">
            <a:extLst>
              <a:ext uri="{FF2B5EF4-FFF2-40B4-BE49-F238E27FC236}">
                <a16:creationId xmlns:a16="http://schemas.microsoft.com/office/drawing/2014/main" id="{721B3AB3-F086-F14E-BB46-6C35385F3B8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22415" y="3738367"/>
            <a:ext cx="2469894" cy="198841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Insert Text Here. Sed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D4012C0-348E-C746-850E-71B402A39363}"/>
              </a:ext>
            </a:extLst>
          </p:cNvPr>
          <p:cNvSpPr/>
          <p:nvPr userDrawn="1"/>
        </p:nvSpPr>
        <p:spPr>
          <a:xfrm>
            <a:off x="4117179" y="1621631"/>
            <a:ext cx="1171575" cy="1171575"/>
          </a:xfrm>
          <a:prstGeom prst="rect">
            <a:avLst/>
          </a:prstGeom>
          <a:noFill/>
          <a:ln w="31750">
            <a:solidFill>
              <a:srgbClr val="FA6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 Placeholder 9">
            <a:extLst>
              <a:ext uri="{FF2B5EF4-FFF2-40B4-BE49-F238E27FC236}">
                <a16:creationId xmlns:a16="http://schemas.microsoft.com/office/drawing/2014/main" id="{2CEC562B-6F6F-DE4A-8D1D-C938D0C810B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28182" y="3169408"/>
            <a:ext cx="2149569" cy="2533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Section Title</a:t>
            </a:r>
          </a:p>
          <a:p>
            <a:pPr lvl="0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F507CD5-4D93-D748-885B-5017EF6015EC}"/>
              </a:ext>
            </a:extLst>
          </p:cNvPr>
          <p:cNvSpPr/>
          <p:nvPr userDrawn="1"/>
        </p:nvSpPr>
        <p:spPr>
          <a:xfrm>
            <a:off x="4391449" y="3555168"/>
            <a:ext cx="623035" cy="50800"/>
          </a:xfrm>
          <a:prstGeom prst="rect">
            <a:avLst/>
          </a:prstGeom>
          <a:solidFill>
            <a:srgbClr val="F963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96302"/>
              </a:solidFill>
            </a:endParaRPr>
          </a:p>
        </p:txBody>
      </p:sp>
      <p:sp>
        <p:nvSpPr>
          <p:cNvPr id="49" name="Text Placeholder 9">
            <a:extLst>
              <a:ext uri="{FF2B5EF4-FFF2-40B4-BE49-F238E27FC236}">
                <a16:creationId xmlns:a16="http://schemas.microsoft.com/office/drawing/2014/main" id="{DBED2143-AA30-B14F-8BFC-A0E8D8280D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68019" y="3738367"/>
            <a:ext cx="2469894" cy="198841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Insert Text Here. Sed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.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9580BFF-EBF9-5841-B1B6-47B1EF215841}"/>
              </a:ext>
            </a:extLst>
          </p:cNvPr>
          <p:cNvSpPr/>
          <p:nvPr userDrawn="1"/>
        </p:nvSpPr>
        <p:spPr>
          <a:xfrm>
            <a:off x="6687659" y="1631791"/>
            <a:ext cx="1171575" cy="1171575"/>
          </a:xfrm>
          <a:prstGeom prst="rect">
            <a:avLst/>
          </a:prstGeom>
          <a:noFill/>
          <a:ln w="31750">
            <a:solidFill>
              <a:srgbClr val="FA6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 Placeholder 9">
            <a:extLst>
              <a:ext uri="{FF2B5EF4-FFF2-40B4-BE49-F238E27FC236}">
                <a16:creationId xmlns:a16="http://schemas.microsoft.com/office/drawing/2014/main" id="{B795304E-7CB5-9D41-B771-575EC5140F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98662" y="3179568"/>
            <a:ext cx="2149569" cy="2533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Section Title</a:t>
            </a:r>
          </a:p>
          <a:p>
            <a:pPr lvl="0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0864719-1D0B-3A43-AC0E-DDBFC93EA003}"/>
              </a:ext>
            </a:extLst>
          </p:cNvPr>
          <p:cNvSpPr/>
          <p:nvPr userDrawn="1"/>
        </p:nvSpPr>
        <p:spPr>
          <a:xfrm>
            <a:off x="6961929" y="3565328"/>
            <a:ext cx="623035" cy="50800"/>
          </a:xfrm>
          <a:prstGeom prst="rect">
            <a:avLst/>
          </a:prstGeom>
          <a:solidFill>
            <a:srgbClr val="F963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96302"/>
              </a:solidFill>
            </a:endParaRPr>
          </a:p>
        </p:txBody>
      </p:sp>
      <p:sp>
        <p:nvSpPr>
          <p:cNvPr id="61" name="Text Placeholder 9">
            <a:extLst>
              <a:ext uri="{FF2B5EF4-FFF2-40B4-BE49-F238E27FC236}">
                <a16:creationId xmlns:a16="http://schemas.microsoft.com/office/drawing/2014/main" id="{0787B806-7FA6-D049-A7C8-772585D5149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038499" y="3748527"/>
            <a:ext cx="2469894" cy="198841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Insert Text Here. Sed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.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3882710-3123-E64A-9861-A4030E368FDA}"/>
              </a:ext>
            </a:extLst>
          </p:cNvPr>
          <p:cNvSpPr/>
          <p:nvPr userDrawn="1"/>
        </p:nvSpPr>
        <p:spPr>
          <a:xfrm>
            <a:off x="9258139" y="1631791"/>
            <a:ext cx="1171575" cy="1171575"/>
          </a:xfrm>
          <a:prstGeom prst="rect">
            <a:avLst/>
          </a:prstGeom>
          <a:noFill/>
          <a:ln w="31750">
            <a:solidFill>
              <a:srgbClr val="FA6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 Placeholder 9">
            <a:extLst>
              <a:ext uri="{FF2B5EF4-FFF2-40B4-BE49-F238E27FC236}">
                <a16:creationId xmlns:a16="http://schemas.microsoft.com/office/drawing/2014/main" id="{0D3E9B46-9500-674C-85DC-EABD6FBF5AF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769142" y="3179568"/>
            <a:ext cx="2149569" cy="2533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Section Title</a:t>
            </a:r>
          </a:p>
          <a:p>
            <a:pPr lvl="0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B061F53-DB0F-F445-91BF-52F0E308442B}"/>
              </a:ext>
            </a:extLst>
          </p:cNvPr>
          <p:cNvSpPr/>
          <p:nvPr userDrawn="1"/>
        </p:nvSpPr>
        <p:spPr>
          <a:xfrm>
            <a:off x="9532409" y="3565328"/>
            <a:ext cx="623035" cy="50800"/>
          </a:xfrm>
          <a:prstGeom prst="rect">
            <a:avLst/>
          </a:prstGeom>
          <a:solidFill>
            <a:srgbClr val="F963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96302"/>
              </a:solidFill>
            </a:endParaRPr>
          </a:p>
        </p:txBody>
      </p:sp>
      <p:sp>
        <p:nvSpPr>
          <p:cNvPr id="65" name="Text Placeholder 9">
            <a:extLst>
              <a:ext uri="{FF2B5EF4-FFF2-40B4-BE49-F238E27FC236}">
                <a16:creationId xmlns:a16="http://schemas.microsoft.com/office/drawing/2014/main" id="{5D5D4A38-01A9-F846-BF47-23EAC0921D6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608979" y="3748527"/>
            <a:ext cx="2469894" cy="198841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Insert Text Here. Sed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0883E9D-8D17-9646-8D79-1FB64968ED5E}"/>
              </a:ext>
            </a:extLst>
          </p:cNvPr>
          <p:cNvSpPr/>
          <p:nvPr userDrawn="1"/>
        </p:nvSpPr>
        <p:spPr>
          <a:xfrm>
            <a:off x="405966" y="6083505"/>
            <a:ext cx="10839145" cy="54569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 Placeholder 9">
            <a:extLst>
              <a:ext uri="{FF2B5EF4-FFF2-40B4-BE49-F238E27FC236}">
                <a16:creationId xmlns:a16="http://schemas.microsoft.com/office/drawing/2014/main" id="{D418E354-8825-5544-B73C-4580287C170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12622" y="6256897"/>
            <a:ext cx="10832489" cy="2004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r>
              <a:rPr lang="en-US" dirty="0"/>
              <a:t>Footer: Arial Regular 12 pt., Left justification; Single line of text</a:t>
            </a:r>
          </a:p>
        </p:txBody>
      </p:sp>
    </p:spTree>
    <p:extLst>
      <p:ext uri="{BB962C8B-B14F-4D97-AF65-F5344CB8AC3E}">
        <p14:creationId xmlns:p14="http://schemas.microsoft.com/office/powerpoint/2010/main" val="30665651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8FF41940-276E-1043-92D3-DDAF1210F5E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0111" y="1161804"/>
            <a:ext cx="11395169" cy="43656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Slide Title (Bar Chart)</a:t>
            </a:r>
          </a:p>
          <a:p>
            <a:pPr lvl="0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79BF9F-CCA8-0C4F-8DD9-EB16D6492704}"/>
              </a:ext>
            </a:extLst>
          </p:cNvPr>
          <p:cNvSpPr/>
          <p:nvPr userDrawn="1"/>
        </p:nvSpPr>
        <p:spPr>
          <a:xfrm>
            <a:off x="5361575" y="1664406"/>
            <a:ext cx="1412240" cy="50800"/>
          </a:xfrm>
          <a:prstGeom prst="rect">
            <a:avLst/>
          </a:prstGeom>
          <a:solidFill>
            <a:srgbClr val="F963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963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0751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8FF41940-276E-1043-92D3-DDAF1210F5E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0111" y="1161804"/>
            <a:ext cx="11395169" cy="43656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Slide Title (Bar Chart)</a:t>
            </a:r>
          </a:p>
          <a:p>
            <a:pPr lvl="0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79BF9F-CCA8-0C4F-8DD9-EB16D6492704}"/>
              </a:ext>
            </a:extLst>
          </p:cNvPr>
          <p:cNvSpPr/>
          <p:nvPr userDrawn="1"/>
        </p:nvSpPr>
        <p:spPr>
          <a:xfrm>
            <a:off x="5361575" y="1664406"/>
            <a:ext cx="1412240" cy="50800"/>
          </a:xfrm>
          <a:prstGeom prst="rect">
            <a:avLst/>
          </a:prstGeom>
          <a:solidFill>
            <a:srgbClr val="F963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96302"/>
              </a:solidFill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96A06EA-12B0-2143-8F97-5F1AAA816397}"/>
              </a:ext>
            </a:extLst>
          </p:cNvPr>
          <p:cNvGraphicFramePr/>
          <p:nvPr userDrawn="1"/>
        </p:nvGraphicFramePr>
        <p:xfrm>
          <a:off x="3035749" y="2050059"/>
          <a:ext cx="6063892" cy="4042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347789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6FDF82B5-110B-E442-B129-3588115C71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8414" y="613926"/>
            <a:ext cx="11395169" cy="43656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Chevron Table</a:t>
            </a:r>
          </a:p>
          <a:p>
            <a:pPr lvl="0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63AC45-A911-9E4F-B445-0E027D892FEB}"/>
              </a:ext>
            </a:extLst>
          </p:cNvPr>
          <p:cNvSpPr/>
          <p:nvPr userDrawn="1"/>
        </p:nvSpPr>
        <p:spPr>
          <a:xfrm>
            <a:off x="5389878" y="1116528"/>
            <a:ext cx="1412240" cy="50800"/>
          </a:xfrm>
          <a:prstGeom prst="rect">
            <a:avLst/>
          </a:prstGeom>
          <a:solidFill>
            <a:srgbClr val="F963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963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8239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D4E2751B-72B5-2A43-87A2-7FCC92943D2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8414" y="613926"/>
            <a:ext cx="11395169" cy="43656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Text Boxes</a:t>
            </a:r>
          </a:p>
          <a:p>
            <a:pPr lvl="0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114D3BF-5137-AF4D-913B-1D59EAA82A0A}"/>
              </a:ext>
            </a:extLst>
          </p:cNvPr>
          <p:cNvSpPr/>
          <p:nvPr userDrawn="1"/>
        </p:nvSpPr>
        <p:spPr>
          <a:xfrm>
            <a:off x="5389878" y="1116528"/>
            <a:ext cx="1412240" cy="50800"/>
          </a:xfrm>
          <a:prstGeom prst="rect">
            <a:avLst/>
          </a:prstGeom>
          <a:solidFill>
            <a:srgbClr val="F963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963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9799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8FF41940-276E-1043-92D3-DDAF1210F5E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0111" y="1161804"/>
            <a:ext cx="11395169" cy="43656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Slide Title (Table)</a:t>
            </a:r>
          </a:p>
          <a:p>
            <a:pPr lvl="0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79BF9F-CCA8-0C4F-8DD9-EB16D6492704}"/>
              </a:ext>
            </a:extLst>
          </p:cNvPr>
          <p:cNvSpPr/>
          <p:nvPr userDrawn="1"/>
        </p:nvSpPr>
        <p:spPr>
          <a:xfrm>
            <a:off x="5361575" y="1664406"/>
            <a:ext cx="1412240" cy="50800"/>
          </a:xfrm>
          <a:prstGeom prst="rect">
            <a:avLst/>
          </a:prstGeom>
          <a:solidFill>
            <a:srgbClr val="F963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963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503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8FF41940-276E-1043-92D3-DDAF1210F5E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0111" y="1161804"/>
            <a:ext cx="11395169" cy="43656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Slide Title (Table)</a:t>
            </a:r>
          </a:p>
          <a:p>
            <a:pPr lvl="0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79BF9F-CCA8-0C4F-8DD9-EB16D6492704}"/>
              </a:ext>
            </a:extLst>
          </p:cNvPr>
          <p:cNvSpPr/>
          <p:nvPr userDrawn="1"/>
        </p:nvSpPr>
        <p:spPr>
          <a:xfrm>
            <a:off x="5361575" y="1664406"/>
            <a:ext cx="1412240" cy="50800"/>
          </a:xfrm>
          <a:prstGeom prst="rect">
            <a:avLst/>
          </a:prstGeom>
          <a:solidFill>
            <a:srgbClr val="F963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96302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7EEEAE8-652B-AA43-95B3-130AD1F3EC0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63095090"/>
              </p:ext>
            </p:extLst>
          </p:nvPr>
        </p:nvGraphicFramePr>
        <p:xfrm>
          <a:off x="2032000" y="2166900"/>
          <a:ext cx="8127999" cy="360120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9957646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7461914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47320432"/>
                    </a:ext>
                  </a:extLst>
                </a:gridCol>
              </a:tblGrid>
              <a:tr h="5144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026178"/>
                  </a:ext>
                </a:extLst>
              </a:tr>
              <a:tr h="5144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762630"/>
                  </a:ext>
                </a:extLst>
              </a:tr>
              <a:tr h="5144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641189"/>
                  </a:ext>
                </a:extLst>
              </a:tr>
              <a:tr h="5144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868998"/>
                  </a:ext>
                </a:extLst>
              </a:tr>
              <a:tr h="5144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776838"/>
                  </a:ext>
                </a:extLst>
              </a:tr>
              <a:tr h="5144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149523"/>
                  </a:ext>
                </a:extLst>
              </a:tr>
              <a:tr h="5144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616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05209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236590" y="1993105"/>
            <a:ext cx="4896847" cy="255683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Insert </a:t>
            </a:r>
            <a:r>
              <a:rPr lang="en-US" dirty="0" err="1"/>
              <a:t>Lede</a:t>
            </a:r>
            <a:r>
              <a:rPr lang="en-US" dirty="0"/>
              <a:t> Here. Sed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</a:t>
            </a:r>
            <a:r>
              <a:rPr lang="en-US" dirty="0" err="1"/>
              <a:t>quae</a:t>
            </a:r>
            <a:r>
              <a:rPr lang="en-US" dirty="0"/>
              <a:t> ab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 </a:t>
            </a:r>
            <a:r>
              <a:rPr lang="en-US" dirty="0" err="1"/>
              <a:t>architecto</a:t>
            </a:r>
            <a:r>
              <a:rPr lang="en-US" dirty="0"/>
              <a:t> </a:t>
            </a:r>
            <a:r>
              <a:rPr lang="en-US" dirty="0" err="1"/>
              <a:t>beatae</a:t>
            </a:r>
            <a:r>
              <a:rPr lang="en-US" dirty="0"/>
              <a:t> vitae dicta sunt </a:t>
            </a:r>
            <a:r>
              <a:rPr lang="en-US" dirty="0" err="1"/>
              <a:t>explicabo</a:t>
            </a:r>
            <a:r>
              <a:rPr lang="en-US" dirty="0"/>
              <a:t>. 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D045B35-8CB6-1044-9FF4-D78B13F8C9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9391" y="2743519"/>
            <a:ext cx="3460209" cy="52800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Section Title</a:t>
            </a:r>
          </a:p>
          <a:p>
            <a:pPr lvl="0"/>
            <a:endParaRPr 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6E74C63E-F0E6-E04E-AAAA-8D0FBF5DEBD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59391" y="3317400"/>
            <a:ext cx="3460209" cy="52800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80737C-E559-854F-8A0A-D0739367045C}"/>
              </a:ext>
            </a:extLst>
          </p:cNvPr>
          <p:cNvSpPr/>
          <p:nvPr userDrawn="1"/>
        </p:nvSpPr>
        <p:spPr>
          <a:xfrm>
            <a:off x="1060991" y="2529840"/>
            <a:ext cx="1412240" cy="508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963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0448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236590" y="3535522"/>
            <a:ext cx="4896847" cy="199200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Insert </a:t>
            </a:r>
            <a:r>
              <a:rPr lang="en-US" dirty="0" err="1"/>
              <a:t>Lede</a:t>
            </a:r>
            <a:r>
              <a:rPr lang="en-US" dirty="0"/>
              <a:t> Here. Sed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</a:t>
            </a:r>
            <a:r>
              <a:rPr lang="en-US" dirty="0" err="1"/>
              <a:t>quae</a:t>
            </a:r>
            <a:r>
              <a:rPr lang="en-US" dirty="0"/>
              <a:t>.</a:t>
            </a:r>
          </a:p>
        </p:txBody>
      </p:sp>
      <p:sp>
        <p:nvSpPr>
          <p:cNvPr id="8" name="Picture Placeholder 15"/>
          <p:cNvSpPr>
            <a:spLocks noGrp="1"/>
          </p:cNvSpPr>
          <p:nvPr>
            <p:ph type="pic" sz="quarter" idx="22" hasCustomPrompt="1"/>
          </p:nvPr>
        </p:nvSpPr>
        <p:spPr>
          <a:xfrm>
            <a:off x="6236590" y="1030120"/>
            <a:ext cx="4896847" cy="224140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Picture </a:t>
            </a:r>
          </a:p>
          <a:p>
            <a:r>
              <a:rPr lang="en-US" dirty="0"/>
              <a:t>Placeholder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6D8ED8FC-3502-5C47-A4B0-274EB1DF73C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9391" y="2743519"/>
            <a:ext cx="3460209" cy="52800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Section Title</a:t>
            </a:r>
          </a:p>
          <a:p>
            <a:pPr lvl="0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7E8D4A9-9D28-3C4C-B074-EE8C58C724C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59391" y="3317400"/>
            <a:ext cx="3460209" cy="52800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767495-0B77-1142-8D42-89A102939356}"/>
              </a:ext>
            </a:extLst>
          </p:cNvPr>
          <p:cNvSpPr/>
          <p:nvPr userDrawn="1"/>
        </p:nvSpPr>
        <p:spPr>
          <a:xfrm>
            <a:off x="1060991" y="2529840"/>
            <a:ext cx="1412240" cy="508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9630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88476" y="4409759"/>
            <a:ext cx="7815046" cy="52800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Title: Arial Bold, 28pt.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240881" y="4971970"/>
            <a:ext cx="5710237" cy="52800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Subtitle: Arial Regular, 22pt.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DEA685-940A-C240-AA21-31D052F2965A}"/>
              </a:ext>
            </a:extLst>
          </p:cNvPr>
          <p:cNvSpPr/>
          <p:nvPr userDrawn="1"/>
        </p:nvSpPr>
        <p:spPr>
          <a:xfrm>
            <a:off x="5389880" y="4145382"/>
            <a:ext cx="1412240" cy="50800"/>
          </a:xfrm>
          <a:prstGeom prst="rect">
            <a:avLst/>
          </a:prstGeom>
          <a:solidFill>
            <a:srgbClr val="F963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96302"/>
              </a:solidFill>
            </a:endParaRP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5DEDD5D9-D387-7D49-A56B-C4CC1AC989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360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014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person, man, standing, food&#10;&#10;Description automatically generated">
            <a:extLst>
              <a:ext uri="{FF2B5EF4-FFF2-40B4-BE49-F238E27FC236}">
                <a16:creationId xmlns:a16="http://schemas.microsoft.com/office/drawing/2014/main" id="{C7FFEBF6-C408-B748-9056-133B9A84B9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09912" y="0"/>
            <a:ext cx="6282088" cy="685800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62C5DA-7DF2-F841-BA0F-DAD80FCC0B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9391" y="2743519"/>
            <a:ext cx="3460209" cy="52800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Section Title</a:t>
            </a:r>
          </a:p>
          <a:p>
            <a:pPr lvl="0"/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C8C8404B-8160-DF47-A089-21030C69F2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59391" y="3317400"/>
            <a:ext cx="3460209" cy="52800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C78DF9-8763-CF44-84ED-AC26032205CC}"/>
              </a:ext>
            </a:extLst>
          </p:cNvPr>
          <p:cNvSpPr/>
          <p:nvPr userDrawn="1"/>
        </p:nvSpPr>
        <p:spPr>
          <a:xfrm>
            <a:off x="1060991" y="2529840"/>
            <a:ext cx="1412240" cy="508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963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5802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person, man, standing, food&#10;&#10;Description automatically generated">
            <a:extLst>
              <a:ext uri="{FF2B5EF4-FFF2-40B4-BE49-F238E27FC236}">
                <a16:creationId xmlns:a16="http://schemas.microsoft.com/office/drawing/2014/main" id="{C7FFEBF6-C408-B748-9056-133B9A84B9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09912" y="0"/>
            <a:ext cx="6282088" cy="685800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62C5DA-7DF2-F841-BA0F-DAD80FCC0B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9391" y="2743519"/>
            <a:ext cx="3460209" cy="52800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Section Title</a:t>
            </a:r>
          </a:p>
          <a:p>
            <a:pPr lvl="0"/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C8C8404B-8160-DF47-A089-21030C69F2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59391" y="3317400"/>
            <a:ext cx="3460209" cy="52800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C78DF9-8763-CF44-84ED-AC26032205CC}"/>
              </a:ext>
            </a:extLst>
          </p:cNvPr>
          <p:cNvSpPr/>
          <p:nvPr userDrawn="1"/>
        </p:nvSpPr>
        <p:spPr>
          <a:xfrm>
            <a:off x="1060991" y="2529840"/>
            <a:ext cx="1412240" cy="508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96302"/>
              </a:solidFill>
            </a:endParaRPr>
          </a:p>
        </p:txBody>
      </p:sp>
      <p:pic>
        <p:nvPicPr>
          <p:cNvPr id="8" name="Picture 7" descr="A picture containing person, orange&#10;&#10;Description automatically generated">
            <a:extLst>
              <a:ext uri="{FF2B5EF4-FFF2-40B4-BE49-F238E27FC236}">
                <a16:creationId xmlns:a16="http://schemas.microsoft.com/office/drawing/2014/main" id="{3FFAF03C-03D2-4B42-8F0B-2109812FCD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09911" y="0"/>
            <a:ext cx="6282089" cy="687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612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outdoor, marketplace&#10;&#10;Description automatically generated">
            <a:extLst>
              <a:ext uri="{FF2B5EF4-FFF2-40B4-BE49-F238E27FC236}">
                <a16:creationId xmlns:a16="http://schemas.microsoft.com/office/drawing/2014/main" id="{F4848B29-264A-9044-967A-7B8BE3F130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09910" y="0"/>
            <a:ext cx="6282090" cy="685800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62C5DA-7DF2-F841-BA0F-DAD80FCC0B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9391" y="2743519"/>
            <a:ext cx="3460209" cy="52800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Section Title</a:t>
            </a:r>
          </a:p>
          <a:p>
            <a:pPr lvl="0"/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C8C8404B-8160-DF47-A089-21030C69F2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59391" y="3317400"/>
            <a:ext cx="3460209" cy="52800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C78DF9-8763-CF44-84ED-AC26032205CC}"/>
              </a:ext>
            </a:extLst>
          </p:cNvPr>
          <p:cNvSpPr/>
          <p:nvPr userDrawn="1"/>
        </p:nvSpPr>
        <p:spPr>
          <a:xfrm>
            <a:off x="1060991" y="2529840"/>
            <a:ext cx="1412240" cy="508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963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9261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person&#10;&#10;Description automatically generated">
            <a:extLst>
              <a:ext uri="{FF2B5EF4-FFF2-40B4-BE49-F238E27FC236}">
                <a16:creationId xmlns:a16="http://schemas.microsoft.com/office/drawing/2014/main" id="{48433F04-EBF3-444C-91F2-1EA1014754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09911" y="17257"/>
            <a:ext cx="6282089" cy="685800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62C5DA-7DF2-F841-BA0F-DAD80FCC0B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9391" y="2743519"/>
            <a:ext cx="3460209" cy="52800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Section Title</a:t>
            </a:r>
          </a:p>
          <a:p>
            <a:pPr lvl="0"/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C8C8404B-8160-DF47-A089-21030C69F2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59391" y="3317400"/>
            <a:ext cx="3460209" cy="52800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C78DF9-8763-CF44-84ED-AC26032205CC}"/>
              </a:ext>
            </a:extLst>
          </p:cNvPr>
          <p:cNvSpPr/>
          <p:nvPr userDrawn="1"/>
        </p:nvSpPr>
        <p:spPr>
          <a:xfrm>
            <a:off x="1060991" y="2529840"/>
            <a:ext cx="1412240" cy="508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963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2212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B1405B11-D18A-284B-830B-4FAE3EF6E6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09910" y="-17258"/>
            <a:ext cx="6282089" cy="6875257"/>
          </a:xfrm>
          <a:prstGeom prst="rect">
            <a:avLst/>
          </a:prstGeom>
        </p:spPr>
      </p:pic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2C07607D-32EB-7B4A-B1E0-5E7FBD542F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9391" y="2743519"/>
            <a:ext cx="3460209" cy="52800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Section Title</a:t>
            </a:r>
          </a:p>
          <a:p>
            <a:pPr lvl="0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F9A0D26-32CC-F64C-9AAA-8D3ABFA17DB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59391" y="3317400"/>
            <a:ext cx="3460209" cy="52800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 b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AA98F7-95C5-1646-93AF-61B5784E1F73}"/>
              </a:ext>
            </a:extLst>
          </p:cNvPr>
          <p:cNvSpPr/>
          <p:nvPr userDrawn="1"/>
        </p:nvSpPr>
        <p:spPr>
          <a:xfrm>
            <a:off x="1060991" y="2529840"/>
            <a:ext cx="1412240" cy="508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963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22891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361C9CF2-8174-4C49-A5F3-0A0EAAC73C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505"/>
          <a:stretch/>
        </p:blipFill>
        <p:spPr>
          <a:xfrm>
            <a:off x="5909910" y="8627"/>
            <a:ext cx="6282090" cy="6875257"/>
          </a:xfrm>
          <a:prstGeom prst="rect">
            <a:avLst/>
          </a:prstGeom>
        </p:spPr>
      </p:pic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2C07607D-32EB-7B4A-B1E0-5E7FBD542F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9391" y="2743519"/>
            <a:ext cx="3460209" cy="52800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Section Title</a:t>
            </a:r>
          </a:p>
          <a:p>
            <a:pPr lvl="0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F9A0D26-32CC-F64C-9AAA-8D3ABFA17DB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59391" y="3317400"/>
            <a:ext cx="3460209" cy="52800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 b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AA98F7-95C5-1646-93AF-61B5784E1F73}"/>
              </a:ext>
            </a:extLst>
          </p:cNvPr>
          <p:cNvSpPr/>
          <p:nvPr userDrawn="1"/>
        </p:nvSpPr>
        <p:spPr>
          <a:xfrm>
            <a:off x="1060991" y="2529840"/>
            <a:ext cx="1412240" cy="508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963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5864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person, car&#10;&#10;Description automatically generated">
            <a:extLst>
              <a:ext uri="{FF2B5EF4-FFF2-40B4-BE49-F238E27FC236}">
                <a16:creationId xmlns:a16="http://schemas.microsoft.com/office/drawing/2014/main" id="{297C04B7-BACE-CE48-9020-194E7E1D2D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09911" y="-8629"/>
            <a:ext cx="6282089" cy="6875257"/>
          </a:xfrm>
          <a:prstGeom prst="rect">
            <a:avLst/>
          </a:prstGeom>
        </p:spPr>
      </p:pic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2C07607D-32EB-7B4A-B1E0-5E7FBD542F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9391" y="2743519"/>
            <a:ext cx="3460209" cy="52800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Section Title</a:t>
            </a:r>
          </a:p>
          <a:p>
            <a:pPr lvl="0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F9A0D26-32CC-F64C-9AAA-8D3ABFA17DB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59391" y="3317400"/>
            <a:ext cx="3460209" cy="52800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 b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AA98F7-95C5-1646-93AF-61B5784E1F73}"/>
              </a:ext>
            </a:extLst>
          </p:cNvPr>
          <p:cNvSpPr/>
          <p:nvPr userDrawn="1"/>
        </p:nvSpPr>
        <p:spPr>
          <a:xfrm>
            <a:off x="1060991" y="2529840"/>
            <a:ext cx="1412240" cy="508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963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5654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holding a guitar in a warehouse&#10;&#10;Description automatically generated with low confidence">
            <a:extLst>
              <a:ext uri="{FF2B5EF4-FFF2-40B4-BE49-F238E27FC236}">
                <a16:creationId xmlns:a16="http://schemas.microsoft.com/office/drawing/2014/main" id="{3EFE51A8-8792-614B-BDAB-0B55C88F1A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68"/>
          <a:stretch/>
        </p:blipFill>
        <p:spPr>
          <a:xfrm>
            <a:off x="5909911" y="0"/>
            <a:ext cx="6282089" cy="685800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62C5DA-7DF2-F841-BA0F-DAD80FCC0B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9391" y="2743519"/>
            <a:ext cx="3460209" cy="52800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Section Title</a:t>
            </a:r>
          </a:p>
          <a:p>
            <a:pPr lvl="0"/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C8C8404B-8160-DF47-A089-21030C69F2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59391" y="3317400"/>
            <a:ext cx="3460209" cy="52800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C78DF9-8763-CF44-84ED-AC26032205CC}"/>
              </a:ext>
            </a:extLst>
          </p:cNvPr>
          <p:cNvSpPr/>
          <p:nvPr userDrawn="1"/>
        </p:nvSpPr>
        <p:spPr>
          <a:xfrm>
            <a:off x="1060991" y="2529840"/>
            <a:ext cx="1412240" cy="508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963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881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253EAB05-EFF1-554C-A163-5A345589FB1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9391" y="2743519"/>
            <a:ext cx="3460209" cy="52800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Section Title</a:t>
            </a:r>
          </a:p>
          <a:p>
            <a:pPr lvl="0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AE5FB20-5729-754E-83B0-01D9A7044D9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59391" y="3317400"/>
            <a:ext cx="3460209" cy="52800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4DFE46-51A9-5947-BDD3-67A3FE00F348}"/>
              </a:ext>
            </a:extLst>
          </p:cNvPr>
          <p:cNvSpPr/>
          <p:nvPr userDrawn="1"/>
        </p:nvSpPr>
        <p:spPr>
          <a:xfrm>
            <a:off x="1060991" y="2529840"/>
            <a:ext cx="1412240" cy="508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96302"/>
              </a:solidFill>
            </a:endParaRPr>
          </a:p>
        </p:txBody>
      </p:sp>
      <p:pic>
        <p:nvPicPr>
          <p:cNvPr id="7" name="Picture 6" descr="A person in a warehouse&#10;&#10;Description automatically generated with low confidence">
            <a:extLst>
              <a:ext uri="{FF2B5EF4-FFF2-40B4-BE49-F238E27FC236}">
                <a16:creationId xmlns:a16="http://schemas.microsoft.com/office/drawing/2014/main" id="{70F38290-0103-4E40-967A-7BA50C503E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27059" y="0"/>
            <a:ext cx="63649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25873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orange, person&#10;&#10;Description automatically generated">
            <a:extLst>
              <a:ext uri="{FF2B5EF4-FFF2-40B4-BE49-F238E27FC236}">
                <a16:creationId xmlns:a16="http://schemas.microsoft.com/office/drawing/2014/main" id="{D470B2DF-0AD4-5646-A4C5-A466A66493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09911" y="0"/>
            <a:ext cx="6414612" cy="685800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62C5DA-7DF2-F841-BA0F-DAD80FCC0B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9391" y="2743519"/>
            <a:ext cx="3460209" cy="52800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Section Title</a:t>
            </a:r>
          </a:p>
          <a:p>
            <a:pPr lvl="0"/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C8C8404B-8160-DF47-A089-21030C69F2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59391" y="3317400"/>
            <a:ext cx="3460209" cy="52800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C78DF9-8763-CF44-84ED-AC26032205CC}"/>
              </a:ext>
            </a:extLst>
          </p:cNvPr>
          <p:cNvSpPr/>
          <p:nvPr userDrawn="1"/>
        </p:nvSpPr>
        <p:spPr>
          <a:xfrm>
            <a:off x="1060991" y="2529840"/>
            <a:ext cx="1412240" cy="508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963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15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accessory&#10;&#10;Description automatically generated">
            <a:extLst>
              <a:ext uri="{FF2B5EF4-FFF2-40B4-BE49-F238E27FC236}">
                <a16:creationId xmlns:a16="http://schemas.microsoft.com/office/drawing/2014/main" id="{4761E2A0-B859-F540-8F9D-E97347C838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3604698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88476" y="4409759"/>
            <a:ext cx="7815046" cy="52800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Title: Arial Bold, 28pt.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240881" y="4971970"/>
            <a:ext cx="5710237" cy="52800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Subtitle: Arial Regular, 22pt.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DEA685-940A-C240-AA21-31D052F2965A}"/>
              </a:ext>
            </a:extLst>
          </p:cNvPr>
          <p:cNvSpPr/>
          <p:nvPr userDrawn="1"/>
        </p:nvSpPr>
        <p:spPr>
          <a:xfrm>
            <a:off x="5389880" y="4145382"/>
            <a:ext cx="1412240" cy="50800"/>
          </a:xfrm>
          <a:prstGeom prst="rect">
            <a:avLst/>
          </a:prstGeom>
          <a:solidFill>
            <a:srgbClr val="F963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963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418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88476" y="4409759"/>
            <a:ext cx="7815046" cy="52800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Title: Arial Bold, 28pt.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240881" y="4971970"/>
            <a:ext cx="5710237" cy="52800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Subtitle: Arial Regular, 22pt.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DEA685-940A-C240-AA21-31D052F2965A}"/>
              </a:ext>
            </a:extLst>
          </p:cNvPr>
          <p:cNvSpPr/>
          <p:nvPr userDrawn="1"/>
        </p:nvSpPr>
        <p:spPr>
          <a:xfrm>
            <a:off x="5389880" y="4145382"/>
            <a:ext cx="1412240" cy="50800"/>
          </a:xfrm>
          <a:prstGeom prst="rect">
            <a:avLst/>
          </a:prstGeom>
          <a:solidFill>
            <a:srgbClr val="F963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96302"/>
              </a:solidFill>
            </a:endParaRPr>
          </a:p>
        </p:txBody>
      </p:sp>
      <p:pic>
        <p:nvPicPr>
          <p:cNvPr id="3" name="Picture 2" descr="A microphone on a stand&#10;&#10;Description automatically generated with low confidence">
            <a:extLst>
              <a:ext uri="{FF2B5EF4-FFF2-40B4-BE49-F238E27FC236}">
                <a16:creationId xmlns:a16="http://schemas.microsoft.com/office/drawing/2014/main" id="{8D204032-AF17-234A-90B4-A36BFC5499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12192000" cy="360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8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88476" y="4409759"/>
            <a:ext cx="7815046" cy="52800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Title: Arial Bold, 28pt.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240881" y="4971970"/>
            <a:ext cx="5710237" cy="52800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Subtitle: Arial Regular, 22pt.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DEA685-940A-C240-AA21-31D052F2965A}"/>
              </a:ext>
            </a:extLst>
          </p:cNvPr>
          <p:cNvSpPr/>
          <p:nvPr userDrawn="1"/>
        </p:nvSpPr>
        <p:spPr>
          <a:xfrm>
            <a:off x="5389880" y="4145382"/>
            <a:ext cx="1412240" cy="50800"/>
          </a:xfrm>
          <a:prstGeom prst="rect">
            <a:avLst/>
          </a:prstGeom>
          <a:solidFill>
            <a:srgbClr val="F963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96302"/>
              </a:solidFill>
            </a:endParaRPr>
          </a:p>
        </p:txBody>
      </p:sp>
      <p:pic>
        <p:nvPicPr>
          <p:cNvPr id="3" name="Picture 2" descr="A picture containing orange&#10;&#10;Description automatically generated">
            <a:extLst>
              <a:ext uri="{FF2B5EF4-FFF2-40B4-BE49-F238E27FC236}">
                <a16:creationId xmlns:a16="http://schemas.microsoft.com/office/drawing/2014/main" id="{C85DE725-8B6C-3947-A037-B8BBDE794D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360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440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88476" y="4409759"/>
            <a:ext cx="7815046" cy="52800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Title: Arial Bold, 28pt.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240881" y="4971970"/>
            <a:ext cx="5710237" cy="52800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Subtitle: Arial Regular, 22pt.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DEA685-940A-C240-AA21-31D052F2965A}"/>
              </a:ext>
            </a:extLst>
          </p:cNvPr>
          <p:cNvSpPr/>
          <p:nvPr userDrawn="1"/>
        </p:nvSpPr>
        <p:spPr>
          <a:xfrm>
            <a:off x="5389880" y="4145382"/>
            <a:ext cx="1412240" cy="50800"/>
          </a:xfrm>
          <a:prstGeom prst="rect">
            <a:avLst/>
          </a:prstGeom>
          <a:solidFill>
            <a:srgbClr val="F963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96302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903833-CF65-1A46-AC7B-69921E1D3F8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360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225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88476" y="4409759"/>
            <a:ext cx="7815046" cy="52800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Title: Arial Bold, 28pt.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240881" y="4971970"/>
            <a:ext cx="5710237" cy="52800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Subtitle: Arial Regular, 22pt.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DEA685-940A-C240-AA21-31D052F2965A}"/>
              </a:ext>
            </a:extLst>
          </p:cNvPr>
          <p:cNvSpPr/>
          <p:nvPr userDrawn="1"/>
        </p:nvSpPr>
        <p:spPr>
          <a:xfrm>
            <a:off x="5389880" y="4145382"/>
            <a:ext cx="1412240" cy="50800"/>
          </a:xfrm>
          <a:prstGeom prst="rect">
            <a:avLst/>
          </a:prstGeom>
          <a:solidFill>
            <a:srgbClr val="F963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96302"/>
              </a:solidFill>
            </a:endParaRPr>
          </a:p>
        </p:txBody>
      </p:sp>
      <p:pic>
        <p:nvPicPr>
          <p:cNvPr id="13" name="Picture 12" descr="Chart, sunburst chart&#10;&#10;Description automatically generated">
            <a:extLst>
              <a:ext uri="{FF2B5EF4-FFF2-40B4-BE49-F238E27FC236}">
                <a16:creationId xmlns:a16="http://schemas.microsoft.com/office/drawing/2014/main" id="{10C72524-623B-8D44-A598-EA50CF9DF67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360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68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684108" y="0"/>
            <a:ext cx="6507892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59391" y="2743519"/>
            <a:ext cx="3460209" cy="52800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Section Title</a:t>
            </a:r>
          </a:p>
          <a:p>
            <a:pPr lvl="0"/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59391" y="3317400"/>
            <a:ext cx="3460209" cy="52800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060991" y="2529840"/>
            <a:ext cx="1412240" cy="508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963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283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F03D1E8D-0938-A94E-994E-CC3A8BA75F90}"/>
              </a:ext>
            </a:extLst>
          </p:cNvPr>
          <p:cNvPicPr>
            <a:picLocks noChangeAspect="1"/>
          </p:cNvPicPr>
          <p:nvPr userDrawn="1"/>
        </p:nvPicPr>
        <p:blipFill>
          <a:blip r:embed="rId4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4468" y="5966541"/>
            <a:ext cx="762001" cy="762001"/>
          </a:xfrm>
          <a:prstGeom prst="rect">
            <a:avLst/>
          </a:prstGeom>
        </p:spPr>
      </p:pic>
      <p:sp>
        <p:nvSpPr>
          <p:cNvPr id="2" name="MSIPCMContentMarking" descr="{&quot;HashCode&quot;:-269598334,&quot;Placement&quot;:&quot;Footer&quot;,&quot;Top&quot;:522.0343,&quot;Left&quot;:446.857727,&quot;SlideWidth&quot;:960,&quot;SlideHeight&quot;:540}">
            <a:extLst>
              <a:ext uri="{FF2B5EF4-FFF2-40B4-BE49-F238E27FC236}">
                <a16:creationId xmlns:a16="http://schemas.microsoft.com/office/drawing/2014/main" id="{74C2A76B-0A59-49E3-BFC0-0B740859132B}"/>
              </a:ext>
            </a:extLst>
          </p:cNvPr>
          <p:cNvSpPr txBox="1"/>
          <p:nvPr userDrawn="1"/>
        </p:nvSpPr>
        <p:spPr>
          <a:xfrm>
            <a:off x="5675093" y="6629836"/>
            <a:ext cx="841815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</a:rPr>
              <a:t>INTERNAL USE</a:t>
            </a:r>
          </a:p>
        </p:txBody>
      </p:sp>
    </p:spTree>
    <p:extLst>
      <p:ext uri="{BB962C8B-B14F-4D97-AF65-F5344CB8AC3E}">
        <p14:creationId xmlns:p14="http://schemas.microsoft.com/office/powerpoint/2010/main" val="912612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7" r:id="rId2"/>
    <p:sldLayoutId id="2147483689" r:id="rId3"/>
    <p:sldLayoutId id="2147483688" r:id="rId4"/>
    <p:sldLayoutId id="2147483686" r:id="rId5"/>
    <p:sldLayoutId id="2147483685" r:id="rId6"/>
    <p:sldLayoutId id="2147483690" r:id="rId7"/>
    <p:sldLayoutId id="2147483663" r:id="rId8"/>
    <p:sldLayoutId id="2147483650" r:id="rId9"/>
    <p:sldLayoutId id="2147483699" r:id="rId10"/>
    <p:sldLayoutId id="2147483651" r:id="rId11"/>
    <p:sldLayoutId id="2147483700" r:id="rId12"/>
    <p:sldLayoutId id="2147483674" r:id="rId13"/>
    <p:sldLayoutId id="2147483652" r:id="rId14"/>
    <p:sldLayoutId id="2147483675" r:id="rId15"/>
    <p:sldLayoutId id="2147483653" r:id="rId16"/>
    <p:sldLayoutId id="2147483676" r:id="rId17"/>
    <p:sldLayoutId id="2147483654" r:id="rId18"/>
    <p:sldLayoutId id="2147483677" r:id="rId19"/>
    <p:sldLayoutId id="2147483673" r:id="rId20"/>
    <p:sldLayoutId id="2147483678" r:id="rId21"/>
    <p:sldLayoutId id="2147483655" r:id="rId22"/>
    <p:sldLayoutId id="2147483679" r:id="rId23"/>
    <p:sldLayoutId id="2147483680" r:id="rId24"/>
    <p:sldLayoutId id="2147483681" r:id="rId25"/>
    <p:sldLayoutId id="2147483682" r:id="rId26"/>
    <p:sldLayoutId id="2147483664" r:id="rId27"/>
    <p:sldLayoutId id="2147483657" r:id="rId28"/>
    <p:sldLayoutId id="2147483658" r:id="rId29"/>
    <p:sldLayoutId id="2147483691" r:id="rId30"/>
    <p:sldLayoutId id="2147483669" r:id="rId31"/>
    <p:sldLayoutId id="2147483695" r:id="rId32"/>
    <p:sldLayoutId id="2147483666" r:id="rId33"/>
    <p:sldLayoutId id="2147483697" r:id="rId34"/>
    <p:sldLayoutId id="2147483684" r:id="rId35"/>
    <p:sldLayoutId id="2147483698" r:id="rId36"/>
    <p:sldLayoutId id="2147483696" r:id="rId37"/>
    <p:sldLayoutId id="2147483660" r:id="rId38"/>
    <p:sldLayoutId id="2147483668" r:id="rId3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21686FAC-E708-CE4D-97A2-4AEDA50BAA0D}"/>
              </a:ext>
            </a:extLst>
          </p:cNvPr>
          <p:cNvSpPr txBox="1">
            <a:spLocks/>
          </p:cNvSpPr>
          <p:nvPr/>
        </p:nvSpPr>
        <p:spPr>
          <a:xfrm>
            <a:off x="0" y="4409759"/>
            <a:ext cx="12192000" cy="52800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Credit Services Business Case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40F1DF8-E8A1-7341-BD11-2136D7547463}"/>
              </a:ext>
            </a:extLst>
          </p:cNvPr>
          <p:cNvSpPr txBox="1">
            <a:spLocks/>
          </p:cNvSpPr>
          <p:nvPr/>
        </p:nvSpPr>
        <p:spPr>
          <a:xfrm>
            <a:off x="1" y="4971970"/>
            <a:ext cx="12192000" cy="52800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Samuel Jackson</a:t>
            </a:r>
          </a:p>
          <a:p>
            <a:r>
              <a:rPr lang="en-US" dirty="0"/>
              <a:t>2/22/2023</a:t>
            </a:r>
          </a:p>
        </p:txBody>
      </p:sp>
    </p:spTree>
    <p:extLst>
      <p:ext uri="{BB962C8B-B14F-4D97-AF65-F5344CB8AC3E}">
        <p14:creationId xmlns:p14="http://schemas.microsoft.com/office/powerpoint/2010/main" val="641878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8069D-5D7C-4FBB-8FAA-F66E6B0664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Q2 Regional Breakdown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3FEDCF36-794B-4E6A-A9AE-E895A765141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6591831"/>
              </p:ext>
            </p:extLst>
          </p:nvPr>
        </p:nvGraphicFramePr>
        <p:xfrm>
          <a:off x="398416" y="5267641"/>
          <a:ext cx="10592858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01439">
                  <a:extLst>
                    <a:ext uri="{9D8B030D-6E8A-4147-A177-3AD203B41FA5}">
                      <a16:colId xmlns:a16="http://schemas.microsoft.com/office/drawing/2014/main" val="1420163013"/>
                    </a:ext>
                  </a:extLst>
                </a:gridCol>
                <a:gridCol w="2669309">
                  <a:extLst>
                    <a:ext uri="{9D8B030D-6E8A-4147-A177-3AD203B41FA5}">
                      <a16:colId xmlns:a16="http://schemas.microsoft.com/office/drawing/2014/main" val="2760781185"/>
                    </a:ext>
                  </a:extLst>
                </a:gridCol>
                <a:gridCol w="2955636">
                  <a:extLst>
                    <a:ext uri="{9D8B030D-6E8A-4147-A177-3AD203B41FA5}">
                      <a16:colId xmlns:a16="http://schemas.microsoft.com/office/drawing/2014/main" val="4095183946"/>
                    </a:ext>
                  </a:extLst>
                </a:gridCol>
                <a:gridCol w="3066474">
                  <a:extLst>
                    <a:ext uri="{9D8B030D-6E8A-4147-A177-3AD203B41FA5}">
                      <a16:colId xmlns:a16="http://schemas.microsoft.com/office/drawing/2014/main" val="285524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Birmingham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Miami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Nashville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452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$85,480.90</a:t>
                      </a:r>
                      <a:endParaRPr lang="en-US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$469,319.14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$79,925.30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337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Last Year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$84,674.85</a:t>
                      </a:r>
                      <a:endParaRPr lang="en-US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$496,199.02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$77,332.08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238090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1F214CD-3C0B-9098-C9E5-E078FFB35B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9501510"/>
              </p:ext>
            </p:extLst>
          </p:nvPr>
        </p:nvGraphicFramePr>
        <p:xfrm>
          <a:off x="398414" y="1233011"/>
          <a:ext cx="7119986" cy="3883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59F4771-ACFC-D512-1093-CC750248F12E}"/>
              </a:ext>
            </a:extLst>
          </p:cNvPr>
          <p:cNvSpPr txBox="1"/>
          <p:nvPr/>
        </p:nvSpPr>
        <p:spPr>
          <a:xfrm>
            <a:off x="7677267" y="1233011"/>
            <a:ext cx="3314007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Year-Over-Year Sales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85493A-4F67-6D01-3C85-89BA024CAADF}"/>
              </a:ext>
            </a:extLst>
          </p:cNvPr>
          <p:cNvSpPr txBox="1"/>
          <p:nvPr/>
        </p:nvSpPr>
        <p:spPr>
          <a:xfrm>
            <a:off x="7677267" y="1577515"/>
            <a:ext cx="3314007" cy="35548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u="sng" dirty="0"/>
              <a:t>Birmingham</a:t>
            </a:r>
          </a:p>
          <a:p>
            <a:pPr algn="ctr">
              <a:spcAft>
                <a:spcPts val="600"/>
              </a:spcAft>
            </a:pPr>
            <a:r>
              <a:rPr lang="en-US" sz="2800" b="1" dirty="0">
                <a:solidFill>
                  <a:srgbClr val="00B050"/>
                </a:solidFill>
              </a:rPr>
              <a:t>+1.00%</a:t>
            </a:r>
          </a:p>
          <a:p>
            <a:pPr algn="ctr">
              <a:spcAft>
                <a:spcPts val="600"/>
              </a:spcAft>
            </a:pPr>
            <a:endParaRPr lang="en-US" sz="1100" b="1" u="sng" dirty="0">
              <a:solidFill>
                <a:srgbClr val="00B050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en-US" sz="2800" b="1" u="sng" dirty="0"/>
              <a:t>Miami</a:t>
            </a:r>
          </a:p>
          <a:p>
            <a:pPr algn="ctr">
              <a:spcAft>
                <a:spcPts val="600"/>
              </a:spcAft>
            </a:pPr>
            <a:r>
              <a:rPr lang="en-US" sz="2800" b="1" dirty="0">
                <a:solidFill>
                  <a:srgbClr val="FF0000"/>
                </a:solidFill>
              </a:rPr>
              <a:t>-5.42%</a:t>
            </a:r>
          </a:p>
          <a:p>
            <a:pPr algn="ctr">
              <a:spcAft>
                <a:spcPts val="600"/>
              </a:spcAft>
            </a:pPr>
            <a:endParaRPr lang="en-US" sz="1100" b="1" dirty="0"/>
          </a:p>
          <a:p>
            <a:pPr algn="ctr">
              <a:spcAft>
                <a:spcPts val="600"/>
              </a:spcAft>
            </a:pPr>
            <a:r>
              <a:rPr lang="en-US" sz="2800" b="1" u="sng" dirty="0"/>
              <a:t>Nashville</a:t>
            </a:r>
          </a:p>
          <a:p>
            <a:pPr algn="ctr">
              <a:spcAft>
                <a:spcPts val="600"/>
              </a:spcAft>
            </a:pPr>
            <a:r>
              <a:rPr lang="en-US" sz="2800" b="1" dirty="0">
                <a:solidFill>
                  <a:srgbClr val="00B050"/>
                </a:solidFill>
              </a:rPr>
              <a:t>+3.35%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4F23A1C-866A-868C-8A8A-F13B699D6988}"/>
              </a:ext>
            </a:extLst>
          </p:cNvPr>
          <p:cNvCxnSpPr/>
          <p:nvPr/>
        </p:nvCxnSpPr>
        <p:spPr>
          <a:xfrm>
            <a:off x="7677267" y="2743200"/>
            <a:ext cx="33140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B3A4F4F-C4D5-4162-B804-85CE136A4ABF}"/>
              </a:ext>
            </a:extLst>
          </p:cNvPr>
          <p:cNvCxnSpPr/>
          <p:nvPr/>
        </p:nvCxnSpPr>
        <p:spPr>
          <a:xfrm>
            <a:off x="7677266" y="3967018"/>
            <a:ext cx="33140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179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5F38D31-DAD0-3D4E-473E-61D89A833D7E}"/>
              </a:ext>
            </a:extLst>
          </p:cNvPr>
          <p:cNvSpPr txBox="1"/>
          <p:nvPr/>
        </p:nvSpPr>
        <p:spPr>
          <a:xfrm>
            <a:off x="6419276" y="5167422"/>
            <a:ext cx="5402616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Most of the sales “losses” were in Generators and Tarps over the course of a 3-week period (suggesting a tropical storm, hurricane, or other natural disaster hit Miami around Week 24 last year).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0828B4-E95B-1C15-DE51-4B28CF4E58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19272" y="350288"/>
            <a:ext cx="5402618" cy="62876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1400" i="1" dirty="0">
                <a:solidFill>
                  <a:schemeClr val="tx2">
                    <a:lumMod val="50000"/>
                  </a:schemeClr>
                </a:solidFill>
              </a:rPr>
              <a:t>** The year-over-year sales discrepancies occurred in Weeks 24, 25, and 26. Thus, the data outlined on this slide only addresses Weeks 24, 25, and 26 in this year and last year.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5BA4E-135B-2081-CFA7-95C637287F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0111" y="477839"/>
            <a:ext cx="5725889" cy="436561"/>
          </a:xfrm>
        </p:spPr>
        <p:txBody>
          <a:bodyPr/>
          <a:lstStyle/>
          <a:p>
            <a:r>
              <a:rPr lang="en-US" dirty="0"/>
              <a:t>Miami Market Sales Breakdown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56765066-EB9B-A710-396F-103B05E1159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098724101"/>
                  </p:ext>
                </p:extLst>
              </p:nvPr>
            </p:nvGraphicFramePr>
            <p:xfrm>
              <a:off x="370109" y="1414937"/>
              <a:ext cx="5402618" cy="387424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56765066-EB9B-A710-396F-103B05E1159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0109" y="1414937"/>
                <a:ext cx="5402618" cy="3874247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FE7EEEE-F649-C2A4-B2D4-A97669D5304D}"/>
              </a:ext>
            </a:extLst>
          </p:cNvPr>
          <p:cNvSpPr txBox="1"/>
          <p:nvPr/>
        </p:nvSpPr>
        <p:spPr>
          <a:xfrm>
            <a:off x="370108" y="5378408"/>
            <a:ext cx="5402618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There are no noteworthy outliers, so the problem seems to lie with Miami as a whole, not a single store or group of stores.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91D234-AA96-600A-14A7-CA010AA3184A}"/>
              </a:ext>
            </a:extLst>
          </p:cNvPr>
          <p:cNvSpPr txBox="1"/>
          <p:nvPr/>
        </p:nvSpPr>
        <p:spPr>
          <a:xfrm>
            <a:off x="6419272" y="1414937"/>
            <a:ext cx="5402618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Sales by Product Breakdown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DA276DA-D6F9-FEB2-3ED0-76F3E8712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136515"/>
              </p:ext>
            </p:extLst>
          </p:nvPr>
        </p:nvGraphicFramePr>
        <p:xfrm>
          <a:off x="6419272" y="1907369"/>
          <a:ext cx="5402620" cy="312698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256146">
                  <a:extLst>
                    <a:ext uri="{9D8B030D-6E8A-4147-A177-3AD203B41FA5}">
                      <a16:colId xmlns:a16="http://schemas.microsoft.com/office/drawing/2014/main" val="3706146538"/>
                    </a:ext>
                  </a:extLst>
                </a:gridCol>
                <a:gridCol w="1445164">
                  <a:extLst>
                    <a:ext uri="{9D8B030D-6E8A-4147-A177-3AD203B41FA5}">
                      <a16:colId xmlns:a16="http://schemas.microsoft.com/office/drawing/2014/main" val="2993439858"/>
                    </a:ext>
                  </a:extLst>
                </a:gridCol>
                <a:gridCol w="1436582">
                  <a:extLst>
                    <a:ext uri="{9D8B030D-6E8A-4147-A177-3AD203B41FA5}">
                      <a16:colId xmlns:a16="http://schemas.microsoft.com/office/drawing/2014/main" val="3915596043"/>
                    </a:ext>
                  </a:extLst>
                </a:gridCol>
                <a:gridCol w="1264728">
                  <a:extLst>
                    <a:ext uri="{9D8B030D-6E8A-4147-A177-3AD203B41FA5}">
                      <a16:colId xmlns:a16="http://schemas.microsoft.com/office/drawing/2014/main" val="2548249308"/>
                    </a:ext>
                  </a:extLst>
                </a:gridCol>
              </a:tblGrid>
              <a:tr h="5788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Product</a:t>
                      </a:r>
                    </a:p>
                  </a:txBody>
                  <a:tcPr anchor="ctr">
                    <a:solidFill>
                      <a:srgbClr val="FFA69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Current Sales</a:t>
                      </a:r>
                    </a:p>
                  </a:txBody>
                  <a:tcPr anchor="ctr">
                    <a:solidFill>
                      <a:srgbClr val="FFA69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Last Year Sales</a:t>
                      </a:r>
                    </a:p>
                  </a:txBody>
                  <a:tcPr anchor="ctr">
                    <a:solidFill>
                      <a:srgbClr val="FFA69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% Change</a:t>
                      </a:r>
                    </a:p>
                  </a:txBody>
                  <a:tcPr anchor="ctr">
                    <a:solidFill>
                      <a:srgbClr val="FFA6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400091"/>
                  </a:ext>
                </a:extLst>
              </a:tr>
              <a:tr h="393749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Faucets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$61,078.91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$59,678.51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+2.35%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15224"/>
                  </a:ext>
                </a:extLst>
              </a:tr>
              <a:tr h="393749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Generators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$142,543.08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$158,198.63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-9.90%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1493721"/>
                  </a:ext>
                </a:extLst>
              </a:tr>
              <a:tr h="393749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Hand Tools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$77,066.06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$80,274.23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-4.00%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143943"/>
                  </a:ext>
                </a:extLst>
              </a:tr>
              <a:tr h="393749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Light Bulbs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$73,106.26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$70,997.81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+2.97%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4531889"/>
                  </a:ext>
                </a:extLst>
              </a:tr>
              <a:tr h="57885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Storage Boxes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$44,881.34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$46,640.60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-3.77%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6873773"/>
                  </a:ext>
                </a:extLst>
              </a:tr>
              <a:tr h="393749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Tarps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$70,643.49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$80,409.25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-12.15%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7900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543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DA038-8AF0-B314-5BD3-8C554C28F7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Miami Market Inventory and Pricing Breakdown</a:t>
            </a:r>
          </a:p>
        </p:txBody>
      </p:sp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11E64828-DD18-22EE-868F-104FAA1498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338495"/>
              </p:ext>
            </p:extLst>
          </p:nvPr>
        </p:nvGraphicFramePr>
        <p:xfrm>
          <a:off x="370109" y="1304086"/>
          <a:ext cx="7471564" cy="277161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532582">
                  <a:extLst>
                    <a:ext uri="{9D8B030D-6E8A-4147-A177-3AD203B41FA5}">
                      <a16:colId xmlns:a16="http://schemas.microsoft.com/office/drawing/2014/main" val="3706146538"/>
                    </a:ext>
                  </a:extLst>
                </a:gridCol>
                <a:gridCol w="1468582">
                  <a:extLst>
                    <a:ext uri="{9D8B030D-6E8A-4147-A177-3AD203B41FA5}">
                      <a16:colId xmlns:a16="http://schemas.microsoft.com/office/drawing/2014/main" val="1263136849"/>
                    </a:ext>
                  </a:extLst>
                </a:gridCol>
                <a:gridCol w="1163782">
                  <a:extLst>
                    <a:ext uri="{9D8B030D-6E8A-4147-A177-3AD203B41FA5}">
                      <a16:colId xmlns:a16="http://schemas.microsoft.com/office/drawing/2014/main" val="3915596043"/>
                    </a:ext>
                  </a:extLst>
                </a:gridCol>
                <a:gridCol w="1653309">
                  <a:extLst>
                    <a:ext uri="{9D8B030D-6E8A-4147-A177-3AD203B41FA5}">
                      <a16:colId xmlns:a16="http://schemas.microsoft.com/office/drawing/2014/main" val="3749526945"/>
                    </a:ext>
                  </a:extLst>
                </a:gridCol>
                <a:gridCol w="1653309">
                  <a:extLst>
                    <a:ext uri="{9D8B030D-6E8A-4147-A177-3AD203B41FA5}">
                      <a16:colId xmlns:a16="http://schemas.microsoft.com/office/drawing/2014/main" val="765564446"/>
                    </a:ext>
                  </a:extLst>
                </a:gridCol>
              </a:tblGrid>
              <a:tr h="533422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Product</a:t>
                      </a:r>
                    </a:p>
                  </a:txBody>
                  <a:tcPr anchor="ctr">
                    <a:solidFill>
                      <a:srgbClr val="FFA69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Current Year:</a:t>
                      </a:r>
                    </a:p>
                    <a:p>
                      <a:pPr algn="l"/>
                      <a:r>
                        <a:rPr 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PPU</a:t>
                      </a:r>
                    </a:p>
                  </a:txBody>
                  <a:tcPr anchor="ctr">
                    <a:solidFill>
                      <a:srgbClr val="FFA69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Last Year:</a:t>
                      </a:r>
                    </a:p>
                    <a:p>
                      <a:pPr algn="l"/>
                      <a:r>
                        <a:rPr 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PPU</a:t>
                      </a:r>
                    </a:p>
                  </a:txBody>
                  <a:tcPr anchor="ctr">
                    <a:solidFill>
                      <a:srgbClr val="FFA69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Current Year:</a:t>
                      </a:r>
                    </a:p>
                    <a:p>
                      <a:pPr algn="l"/>
                      <a:r>
                        <a:rPr 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Total Inventory</a:t>
                      </a:r>
                    </a:p>
                  </a:txBody>
                  <a:tcPr anchor="ctr">
                    <a:solidFill>
                      <a:srgbClr val="FFA69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Last Year:</a:t>
                      </a:r>
                    </a:p>
                    <a:p>
                      <a:pPr algn="l"/>
                      <a:r>
                        <a:rPr 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Total Inventory</a:t>
                      </a:r>
                    </a:p>
                  </a:txBody>
                  <a:tcPr anchor="ctr">
                    <a:solidFill>
                      <a:srgbClr val="FFA6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400091"/>
                  </a:ext>
                </a:extLst>
              </a:tr>
              <a:tr h="36267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Faucets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$7.47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j-lt"/>
                        </a:rPr>
                        <a:t>$6.76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17,717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17,468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15224"/>
                  </a:ext>
                </a:extLst>
              </a:tr>
              <a:tr h="36267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Generators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$6.75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j-lt"/>
                        </a:rPr>
                        <a:t>$6.44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8,414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9,762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1493721"/>
                  </a:ext>
                </a:extLst>
              </a:tr>
              <a:tr h="36267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Hand Tools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$6.90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j-lt"/>
                        </a:rPr>
                        <a:t>$6.56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2,050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4,697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143943"/>
                  </a:ext>
                </a:extLst>
              </a:tr>
              <a:tr h="36267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Light Bulbs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$7.95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j-lt"/>
                        </a:rPr>
                        <a:t>$7.95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23,074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21,268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4531889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Storage Boxes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$11.05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$6.38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9,965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11,291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6873773"/>
                  </a:ext>
                </a:extLst>
              </a:tr>
              <a:tr h="36267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Tarps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$10.24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j-lt"/>
                        </a:rPr>
                        <a:t>$9.76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14,511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2,811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790077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33B491E-C53B-7B0A-B09F-7C693AC3EBC3}"/>
              </a:ext>
            </a:extLst>
          </p:cNvPr>
          <p:cNvSpPr txBox="1">
            <a:spLocks/>
          </p:cNvSpPr>
          <p:nvPr/>
        </p:nvSpPr>
        <p:spPr>
          <a:xfrm>
            <a:off x="370108" y="4296105"/>
            <a:ext cx="7471563" cy="338554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Inventory Sold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E6224D7-82E8-CB3F-1DED-BD6F8AF7FE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9533327"/>
              </p:ext>
            </p:extLst>
          </p:nvPr>
        </p:nvGraphicFramePr>
        <p:xfrm>
          <a:off x="370109" y="4653505"/>
          <a:ext cx="7471564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418066">
                  <a:extLst>
                    <a:ext uri="{9D8B030D-6E8A-4147-A177-3AD203B41FA5}">
                      <a16:colId xmlns:a16="http://schemas.microsoft.com/office/drawing/2014/main" val="117212032"/>
                    </a:ext>
                  </a:extLst>
                </a:gridCol>
                <a:gridCol w="2053498">
                  <a:extLst>
                    <a:ext uri="{9D8B030D-6E8A-4147-A177-3AD203B41FA5}">
                      <a16:colId xmlns:a16="http://schemas.microsoft.com/office/drawing/2014/main" val="17607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Current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667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Last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57%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01770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938048E-83B3-1E81-1B54-4D53465CCAA2}"/>
              </a:ext>
            </a:extLst>
          </p:cNvPr>
          <p:cNvSpPr txBox="1"/>
          <p:nvPr/>
        </p:nvSpPr>
        <p:spPr>
          <a:xfrm>
            <a:off x="8012871" y="1295283"/>
            <a:ext cx="3809020" cy="31700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2">
                    <a:lumMod val="25000"/>
                  </a:schemeClr>
                </a:solidFill>
              </a:rPr>
              <a:t>Significantly lower rate of inventory being sold compared to last year. We can Identify 3 primary differences in the inventory &amp; pricing:</a:t>
            </a:r>
          </a:p>
          <a:p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Hand Tool Inventory is Significantly Lower</a:t>
            </a:r>
          </a:p>
          <a:p>
            <a:pPr marL="342900" indent="-342900">
              <a:buAutoNum type="arabicPeriod"/>
            </a:pP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Storage Box Pricing has Nearly Doubled</a:t>
            </a:r>
          </a:p>
          <a:p>
            <a:pPr marL="342900" indent="-342900">
              <a:buAutoNum type="arabicPeriod"/>
            </a:pP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There is a Dramatic Excess of Tarp Inventory</a:t>
            </a:r>
          </a:p>
        </p:txBody>
      </p:sp>
    </p:spTree>
    <p:extLst>
      <p:ext uri="{BB962C8B-B14F-4D97-AF65-F5344CB8AC3E}">
        <p14:creationId xmlns:p14="http://schemas.microsoft.com/office/powerpoint/2010/main" val="2717454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12BDA9-BD1F-1BC3-56D3-8C0A387C2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0111" y="1304086"/>
            <a:ext cx="5264072" cy="188245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Birmingham and Nashville Markets are Performing Well</a:t>
            </a:r>
          </a:p>
          <a:p>
            <a:r>
              <a:rPr lang="en-US" dirty="0"/>
              <a:t>The natural disaster that impacted Miami last year caused inflated market growth.</a:t>
            </a:r>
          </a:p>
          <a:p>
            <a:r>
              <a:rPr lang="en-US" dirty="0"/>
              <a:t>There are a few current issues with actionable solutions in the </a:t>
            </a:r>
            <a:r>
              <a:rPr lang="en-US" b="1" dirty="0"/>
              <a:t>Miami Market </a:t>
            </a:r>
            <a:r>
              <a:rPr lang="en-US" dirty="0"/>
              <a:t>that we can resolve for immediate impact and increased revenue.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53159-67E8-139C-0B68-891CECB13F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Recommendations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7763558-46EF-12AD-91EB-76C38B953D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349205"/>
              </p:ext>
            </p:extLst>
          </p:nvPr>
        </p:nvGraphicFramePr>
        <p:xfrm>
          <a:off x="370109" y="3342793"/>
          <a:ext cx="5264074" cy="238375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632037">
                  <a:extLst>
                    <a:ext uri="{9D8B030D-6E8A-4147-A177-3AD203B41FA5}">
                      <a16:colId xmlns:a16="http://schemas.microsoft.com/office/drawing/2014/main" val="1237492630"/>
                    </a:ext>
                  </a:extLst>
                </a:gridCol>
                <a:gridCol w="2632037">
                  <a:extLst>
                    <a:ext uri="{9D8B030D-6E8A-4147-A177-3AD203B41FA5}">
                      <a16:colId xmlns:a16="http://schemas.microsoft.com/office/drawing/2014/main" val="96231081"/>
                    </a:ext>
                  </a:extLst>
                </a:gridCol>
              </a:tblGrid>
              <a:tr h="7945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Problem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Hand Tool Sales </a:t>
                      </a:r>
                      <a:r>
                        <a:rPr lang="en-US" sz="1600" b="0" dirty="0"/>
                        <a:t>are Down Significantly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1474166"/>
                  </a:ext>
                </a:extLst>
              </a:tr>
              <a:tr h="79458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Cause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Insufficient Inventory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3255688"/>
                  </a:ext>
                </a:extLst>
              </a:tr>
              <a:tr h="79458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Solution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Increase Price &amp; Inventory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7099506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2DD3BA4-DFE4-C0F3-EA3B-17101C89E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218241"/>
              </p:ext>
            </p:extLst>
          </p:nvPr>
        </p:nvGraphicFramePr>
        <p:xfrm>
          <a:off x="6557818" y="802793"/>
          <a:ext cx="5111674" cy="238375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555837">
                  <a:extLst>
                    <a:ext uri="{9D8B030D-6E8A-4147-A177-3AD203B41FA5}">
                      <a16:colId xmlns:a16="http://schemas.microsoft.com/office/drawing/2014/main" val="1237492630"/>
                    </a:ext>
                  </a:extLst>
                </a:gridCol>
                <a:gridCol w="2555837">
                  <a:extLst>
                    <a:ext uri="{9D8B030D-6E8A-4147-A177-3AD203B41FA5}">
                      <a16:colId xmlns:a16="http://schemas.microsoft.com/office/drawing/2014/main" val="96231081"/>
                    </a:ext>
                  </a:extLst>
                </a:gridCol>
              </a:tblGrid>
              <a:tr h="7945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Problem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Storage Box Sales </a:t>
                      </a:r>
                      <a:r>
                        <a:rPr lang="en-US" sz="1600" b="0" dirty="0"/>
                        <a:t>are Down Significantly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1474166"/>
                  </a:ext>
                </a:extLst>
              </a:tr>
              <a:tr h="79458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Cause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Price per Unit is too High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3255688"/>
                  </a:ext>
                </a:extLst>
              </a:tr>
              <a:tr h="79458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Solution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Decrease Price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7099506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41678586-EA16-4A51-8AF7-70F2C7C82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27393"/>
              </p:ext>
            </p:extLst>
          </p:nvPr>
        </p:nvGraphicFramePr>
        <p:xfrm>
          <a:off x="6557818" y="3342793"/>
          <a:ext cx="5111674" cy="238375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555837">
                  <a:extLst>
                    <a:ext uri="{9D8B030D-6E8A-4147-A177-3AD203B41FA5}">
                      <a16:colId xmlns:a16="http://schemas.microsoft.com/office/drawing/2014/main" val="1237492630"/>
                    </a:ext>
                  </a:extLst>
                </a:gridCol>
                <a:gridCol w="2555837">
                  <a:extLst>
                    <a:ext uri="{9D8B030D-6E8A-4147-A177-3AD203B41FA5}">
                      <a16:colId xmlns:a16="http://schemas.microsoft.com/office/drawing/2014/main" val="96231081"/>
                    </a:ext>
                  </a:extLst>
                </a:gridCol>
              </a:tblGrid>
              <a:tr h="7945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Problem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Tarp Sales </a:t>
                      </a:r>
                      <a:r>
                        <a:rPr lang="en-US" sz="1600" b="0" dirty="0"/>
                        <a:t>are Down Significantly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1474166"/>
                  </a:ext>
                </a:extLst>
              </a:tr>
              <a:tr h="79458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Cause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Excess Inventory, </a:t>
                      </a:r>
                    </a:p>
                    <a:p>
                      <a:pPr algn="ctr"/>
                      <a:r>
                        <a:rPr lang="en-US" sz="1600" dirty="0"/>
                        <a:t>Lower Demand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3255688"/>
                  </a:ext>
                </a:extLst>
              </a:tr>
              <a:tr h="79458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Solution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Decrease Inventory &amp;</a:t>
                      </a:r>
                    </a:p>
                    <a:p>
                      <a:pPr algn="ctr"/>
                      <a:r>
                        <a:rPr lang="en-US" sz="1600" b="1" dirty="0"/>
                        <a:t>Offer Sales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7099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751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3ECEF5-84BC-DC20-3E33-DE4FF702C8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928078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D Color Scheme">
      <a:dk1>
        <a:srgbClr val="000000"/>
      </a:dk1>
      <a:lt1>
        <a:srgbClr val="FFFFFF"/>
      </a:lt1>
      <a:dk2>
        <a:srgbClr val="7E7F7E"/>
      </a:dk2>
      <a:lt2>
        <a:srgbClr val="E5E5E7"/>
      </a:lt2>
      <a:accent1>
        <a:srgbClr val="F96303"/>
      </a:accent1>
      <a:accent2>
        <a:srgbClr val="608192"/>
      </a:accent2>
      <a:accent3>
        <a:srgbClr val="8FA6B1"/>
      </a:accent3>
      <a:accent4>
        <a:srgbClr val="FFBF03"/>
      </a:accent4>
      <a:accent5>
        <a:srgbClr val="FED865"/>
      </a:accent5>
      <a:accent6>
        <a:srgbClr val="FDE69A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D_CompanyTemplate_16.9" id="{218C2533-0027-FA4A-B88A-6BDD4FB68366}" vid="{1C288C0B-A5B9-7544-983A-7AA5CF0812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3ED0D691DD404BBDFCBEA8A0C95F5E" ma:contentTypeVersion="9" ma:contentTypeDescription="Create a new document." ma:contentTypeScope="" ma:versionID="cb35a51744b754db83e03ffa15258771">
  <xsd:schema xmlns:xsd="http://www.w3.org/2001/XMLSchema" xmlns:xs="http://www.w3.org/2001/XMLSchema" xmlns:p="http://schemas.microsoft.com/office/2006/metadata/properties" xmlns:ns2="454ddf89-27d9-46aa-9f9e-8dde695ac92b" xmlns:ns3="4e58d30d-7fe9-4b01-97c0-95e750881852" targetNamespace="http://schemas.microsoft.com/office/2006/metadata/properties" ma:root="true" ma:fieldsID="d2f28f5890c535f8ae0f3c15fb7542a5" ns2:_="" ns3:_="">
    <xsd:import namespace="454ddf89-27d9-46aa-9f9e-8dde695ac92b"/>
    <xsd:import namespace="4e58d30d-7fe9-4b01-97c0-95e7508818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4ddf89-27d9-46aa-9f9e-8dde695ac9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58d30d-7fe9-4b01-97c0-95e75088185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07F9F0-AB66-4AC3-A14D-C3AC6B9CFA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9BC04E-DFBD-411D-8601-507FFB708CE9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3.xml><?xml version="1.0" encoding="utf-8"?>
<ds:datastoreItem xmlns:ds="http://schemas.openxmlformats.org/officeDocument/2006/customXml" ds:itemID="{2453582F-9C6A-4780-BD70-07EE17FB74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4ddf89-27d9-46aa-9f9e-8dde695ac92b"/>
    <ds:schemaRef ds:uri="4e58d30d-7fe9-4b01-97c0-95e7508818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THD_CompanyTemplate_16.9</Template>
  <TotalTime>10818</TotalTime>
  <Words>537</Words>
  <Application>Microsoft Office PowerPoint</Application>
  <PresentationFormat>Widescreen</PresentationFormat>
  <Paragraphs>157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Gilkey, David</dc:creator>
  <cp:lastModifiedBy>Samuel Jackson</cp:lastModifiedBy>
  <cp:revision>56</cp:revision>
  <dcterms:created xsi:type="dcterms:W3CDTF">2021-08-16T19:43:39Z</dcterms:created>
  <dcterms:modified xsi:type="dcterms:W3CDTF">2023-02-22T16:12:34Z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0x010100093ED0D691DD404BBDFCBEA8A0C95F5E</vt:lpwstr>
  </property>
  <property fmtid="{D5CDD505-2E9C-101B-9397-08002B2CF9AE}" pid="3" name="MSIP_Label_1a04591e-2156-4e7e-b8dc-60ccb91b4f06_Enabled">
    <vt:lpwstr>true</vt:lpwstr>
  </property>
  <property fmtid="{D5CDD505-2E9C-101B-9397-08002B2CF9AE}" pid="4" name="MSIP_Label_1a04591e-2156-4e7e-b8dc-60ccb91b4f06_SetDate">
    <vt:lpwstr>2023-02-20T18:48:21Z</vt:lpwstr>
  </property>
  <property fmtid="{D5CDD505-2E9C-101B-9397-08002B2CF9AE}" pid="5" name="MSIP_Label_1a04591e-2156-4e7e-b8dc-60ccb91b4f06_Method">
    <vt:lpwstr>Standard</vt:lpwstr>
  </property>
  <property fmtid="{D5CDD505-2E9C-101B-9397-08002B2CF9AE}" pid="6" name="MSIP_Label_1a04591e-2156-4e7e-b8dc-60ccb91b4f06_Name">
    <vt:lpwstr>Internal-THD</vt:lpwstr>
  </property>
  <property fmtid="{D5CDD505-2E9C-101B-9397-08002B2CF9AE}" pid="7" name="MSIP_Label_1a04591e-2156-4e7e-b8dc-60ccb91b4f06_SiteId">
    <vt:lpwstr>fb7e6711-b619-4fbe-afe6-f83b12673323</vt:lpwstr>
  </property>
  <property fmtid="{D5CDD505-2E9C-101B-9397-08002B2CF9AE}" pid="8" name="MSIP_Label_1a04591e-2156-4e7e-b8dc-60ccb91b4f06_ActionId">
    <vt:lpwstr>c35a65c3-e03b-47e3-ac12-89e526c61e8c</vt:lpwstr>
  </property>
  <property fmtid="{D5CDD505-2E9C-101B-9397-08002B2CF9AE}" pid="9" name="MSIP_Label_1a04591e-2156-4e7e-b8dc-60ccb91b4f06_ContentBits">
    <vt:lpwstr>2</vt:lpwstr>
  </property>
</Properties>
</file>