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71" r:id="rId5"/>
    <p:sldId id="272" r:id="rId6"/>
    <p:sldId id="27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4/25/2016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ASQLGMan" TargetMode="External"/><Relationship Id="rId2" Type="http://schemas.openxmlformats.org/officeDocument/2006/relationships/hyperlink" Target="mailto:aarongrossm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aron-grossman-b200122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Desktop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a local BI solution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Aaron Grossman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Developer at Liberty Mutual </a:t>
            </a:r>
          </a:p>
          <a:p>
            <a:r>
              <a:rPr lang="en-US" dirty="0"/>
              <a:t>Working with SQL for 4 years</a:t>
            </a:r>
          </a:p>
          <a:p>
            <a:r>
              <a:rPr lang="en-US" dirty="0"/>
              <a:t>Over a year in Data Analysis Expressions (DAX)</a:t>
            </a:r>
          </a:p>
          <a:p>
            <a:endParaRPr lang="en-US" dirty="0"/>
          </a:p>
          <a:p>
            <a:r>
              <a:rPr lang="en-US" sz="2800" dirty="0"/>
              <a:t>Contact me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aarongrossman@gmail.com</a:t>
            </a:r>
            <a:endParaRPr lang="en-US" dirty="0"/>
          </a:p>
          <a:p>
            <a:r>
              <a:rPr lang="en-US" sz="1800" dirty="0"/>
              <a:t>Twitter: </a:t>
            </a:r>
            <a:r>
              <a:rPr lang="en-US" sz="1800" dirty="0">
                <a:hlinkClick r:id="rId3"/>
              </a:rPr>
              <a:t>@</a:t>
            </a:r>
            <a:r>
              <a:rPr lang="en-US" sz="1800" dirty="0" err="1">
                <a:hlinkClick r:id="rId3"/>
              </a:rPr>
              <a:t>ASQLGman</a:t>
            </a:r>
            <a:endParaRPr lang="en-US" sz="1800" dirty="0"/>
          </a:p>
          <a:p>
            <a:r>
              <a:rPr lang="en-US" sz="1800" dirty="0"/>
              <a:t>LinkedIn: </a:t>
            </a:r>
            <a:r>
              <a:rPr lang="en-US" sz="1800" dirty="0">
                <a:hlinkClick r:id="rId4"/>
              </a:rPr>
              <a:t>Aaron Grossman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Power BI Desktop Report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wide variety of data sources</a:t>
            </a:r>
          </a:p>
          <a:p>
            <a:r>
              <a:rPr lang="en-US" dirty="0"/>
              <a:t>Allows for self service reporting</a:t>
            </a:r>
          </a:p>
          <a:p>
            <a:r>
              <a:rPr lang="en-US" dirty="0"/>
              <a:t>Does require others to have the program installed for sharing</a:t>
            </a:r>
          </a:p>
          <a:p>
            <a:r>
              <a:rPr lang="en-US" dirty="0"/>
              <a:t>Modelling also works in:</a:t>
            </a:r>
          </a:p>
          <a:p>
            <a:pPr lvl="1"/>
            <a:r>
              <a:rPr lang="en-US" dirty="0"/>
              <a:t>Excel PowerPivot</a:t>
            </a:r>
          </a:p>
          <a:p>
            <a:pPr lvl="1"/>
            <a:r>
              <a:rPr lang="en-US" dirty="0"/>
              <a:t>SSAS Tabular (2012+ BI Edition or Above)</a:t>
            </a:r>
          </a:p>
        </p:txBody>
      </p:sp>
    </p:spTree>
    <p:extLst>
      <p:ext uri="{BB962C8B-B14F-4D97-AF65-F5344CB8AC3E}">
        <p14:creationId xmlns:p14="http://schemas.microsoft.com/office/powerpoint/2010/main" val="25613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available in Power BI Online?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Natural Language Queries</a:t>
            </a:r>
          </a:p>
          <a:p>
            <a:r>
              <a:rPr lang="en-US" dirty="0"/>
              <a:t>Mobile Availability</a:t>
            </a:r>
          </a:p>
          <a:p>
            <a:r>
              <a:rPr lang="en-US" dirty="0"/>
              <a:t>Scheduled Refresh</a:t>
            </a:r>
          </a:p>
          <a:p>
            <a:r>
              <a:rPr lang="en-US" dirty="0"/>
              <a:t>Export to Excel</a:t>
            </a:r>
          </a:p>
          <a:p>
            <a:r>
              <a:rPr lang="en-US" dirty="0"/>
              <a:t>Streaming Analytics (With Pro)</a:t>
            </a:r>
          </a:p>
        </p:txBody>
      </p:sp>
    </p:spTree>
    <p:extLst>
      <p:ext uri="{BB962C8B-B14F-4D97-AF65-F5344CB8AC3E}">
        <p14:creationId xmlns:p14="http://schemas.microsoft.com/office/powerpoint/2010/main" val="3109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DAX Studio – Test and tune DAX queries: http://daxstudio.codeplex.com/</a:t>
            </a:r>
          </a:p>
          <a:p>
            <a:r>
              <a:rPr lang="en-US" dirty="0"/>
              <a:t>DAX Patterns – Implement techniques for more insight: http://www.daxpatterns.com/</a:t>
            </a:r>
          </a:p>
          <a:p>
            <a:r>
              <a:rPr lang="en-US" dirty="0"/>
              <a:t>SQLBI – In-depth details: http://www.sqlbi.com/</a:t>
            </a:r>
          </a:p>
          <a:p>
            <a:r>
              <a:rPr lang="en-US" dirty="0"/>
              <a:t>Power BI Blog – Latest updates: https://powerbi.microsoft.com/en-us/blog/</a:t>
            </a:r>
          </a:p>
        </p:txBody>
      </p:sp>
    </p:spTree>
    <p:extLst>
      <p:ext uri="{BB962C8B-B14F-4D97-AF65-F5344CB8AC3E}">
        <p14:creationId xmlns:p14="http://schemas.microsoft.com/office/powerpoint/2010/main" val="3204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026116"/>
          </a:xfrm>
        </p:spPr>
        <p:txBody>
          <a:bodyPr/>
          <a:lstStyle/>
          <a:p>
            <a:r>
              <a:rPr lang="en-US" dirty="0"/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168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Book Antiqua</vt:lpstr>
      <vt:lpstr>Banded Design Yellow 16x9</vt:lpstr>
      <vt:lpstr>Power BI Desktop</vt:lpstr>
      <vt:lpstr>About Aaron Grossman</vt:lpstr>
      <vt:lpstr>Building a Power BI Desktop Report</vt:lpstr>
      <vt:lpstr>What’s available in Power BI Online?</vt:lpstr>
      <vt:lpstr>Other Resources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2016-04-19T21:59:35Z</dcterms:created>
  <dcterms:modified xsi:type="dcterms:W3CDTF">2016-04-25T12:28:26Z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