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4"/>
  </p:sldMasterIdLst>
  <p:notesMasterIdLst>
    <p:notesMasterId r:id="rId20"/>
  </p:notesMasterIdLst>
  <p:sldIdLst>
    <p:sldId id="256" r:id="rId5"/>
    <p:sldId id="258" r:id="rId6"/>
    <p:sldId id="257" r:id="rId7"/>
    <p:sldId id="270" r:id="rId8"/>
    <p:sldId id="261" r:id="rId9"/>
    <p:sldId id="262" r:id="rId10"/>
    <p:sldId id="268" r:id="rId11"/>
    <p:sldId id="269" r:id="rId12"/>
    <p:sldId id="263" r:id="rId13"/>
    <p:sldId id="271" r:id="rId14"/>
    <p:sldId id="272" r:id="rId15"/>
    <p:sldId id="273" r:id="rId16"/>
    <p:sldId id="274" r:id="rId17"/>
    <p:sldId id="275" r:id="rId18"/>
    <p:sldId id="26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4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0F138C-BDF8-4D82-8581-2A2B0F85D374}" v="21" dt="2024-06-03T07:58:14.677"/>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58" autoAdjust="0"/>
    <p:restoredTop sz="94660"/>
  </p:normalViewPr>
  <p:slideViewPr>
    <p:cSldViewPr snapToGrid="0">
      <p:cViewPr>
        <p:scale>
          <a:sx n="66" d="100"/>
          <a:sy n="66" d="100"/>
        </p:scale>
        <p:origin x="1099" y="34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go, NOEL" userId="d1230b94-27fa-46b2-97f9-35ba3dfd13fd" providerId="ADAL" clId="{7301DABA-E36A-4E31-A838-7094AD82D640}"/>
    <pc:docChg chg="undo redo custSel addSld delSld modSld sldOrd addMainMaster delMainMaster modMainMaster">
      <pc:chgData name="Hugo, NOEL" userId="d1230b94-27fa-46b2-97f9-35ba3dfd13fd" providerId="ADAL" clId="{7301DABA-E36A-4E31-A838-7094AD82D640}" dt="2024-04-09T11:56:09.849" v="1120" actId="14100"/>
      <pc:docMkLst>
        <pc:docMk/>
      </pc:docMkLst>
      <pc:sldChg chg="addSp delSp modSp mod modTransition setBg modClrScheme addAnim delAnim setClrOvrMap delDesignElem chgLayout">
        <pc:chgData name="Hugo, NOEL" userId="d1230b94-27fa-46b2-97f9-35ba3dfd13fd" providerId="ADAL" clId="{7301DABA-E36A-4E31-A838-7094AD82D640}" dt="2024-04-09T10:02:42.086" v="941" actId="26606"/>
        <pc:sldMkLst>
          <pc:docMk/>
          <pc:sldMk cId="265028876" sldId="256"/>
        </pc:sldMkLst>
        <pc:spChg chg="del mod">
          <ac:chgData name="Hugo, NOEL" userId="d1230b94-27fa-46b2-97f9-35ba3dfd13fd" providerId="ADAL" clId="{7301DABA-E36A-4E31-A838-7094AD82D640}" dt="2024-04-09T07:39:06.083" v="28" actId="21"/>
          <ac:spMkLst>
            <pc:docMk/>
            <pc:sldMk cId="265028876" sldId="256"/>
            <ac:spMk id="2" creationId="{4420FFDE-C8C3-065E-30ED-A9C4FFF6A92B}"/>
          </ac:spMkLst>
        </pc:spChg>
        <pc:spChg chg="mod ord">
          <ac:chgData name="Hugo, NOEL" userId="d1230b94-27fa-46b2-97f9-35ba3dfd13fd" providerId="ADAL" clId="{7301DABA-E36A-4E31-A838-7094AD82D640}" dt="2024-04-09T10:02:42.086" v="941" actId="26606"/>
          <ac:spMkLst>
            <pc:docMk/>
            <pc:sldMk cId="265028876" sldId="256"/>
            <ac:spMk id="3" creationId="{831E7F78-C94C-4BF0-518B-4A9566A32C5B}"/>
          </ac:spMkLst>
        </pc:spChg>
        <pc:spChg chg="add del mod">
          <ac:chgData name="Hugo, NOEL" userId="d1230b94-27fa-46b2-97f9-35ba3dfd13fd" providerId="ADAL" clId="{7301DABA-E36A-4E31-A838-7094AD82D640}" dt="2024-04-09T07:39:22.907" v="31"/>
          <ac:spMkLst>
            <pc:docMk/>
            <pc:sldMk cId="265028876" sldId="256"/>
            <ac:spMk id="5" creationId="{935F1941-527B-3496-F04E-2DD5033DF0E8}"/>
          </ac:spMkLst>
        </pc:spChg>
        <pc:spChg chg="add mod">
          <ac:chgData name="Hugo, NOEL" userId="d1230b94-27fa-46b2-97f9-35ba3dfd13fd" providerId="ADAL" clId="{7301DABA-E36A-4E31-A838-7094AD82D640}" dt="2024-04-09T07:39:20.339" v="30"/>
          <ac:spMkLst>
            <pc:docMk/>
            <pc:sldMk cId="265028876" sldId="256"/>
            <ac:spMk id="6" creationId="{4420FFDE-C8C3-065E-30ED-A9C4FFF6A92B}"/>
          </ac:spMkLst>
        </pc:spChg>
        <pc:spChg chg="add mod">
          <ac:chgData name="Hugo, NOEL" userId="d1230b94-27fa-46b2-97f9-35ba3dfd13fd" providerId="ADAL" clId="{7301DABA-E36A-4E31-A838-7094AD82D640}" dt="2024-04-09T10:02:42.086" v="941" actId="26606"/>
          <ac:spMkLst>
            <pc:docMk/>
            <pc:sldMk cId="265028876" sldId="256"/>
            <ac:spMk id="7" creationId="{6129CDF1-8796-A439-0CEE-0FB513DA76AF}"/>
          </ac:spMkLst>
        </pc:spChg>
        <pc:spChg chg="add del">
          <ac:chgData name="Hugo, NOEL" userId="d1230b94-27fa-46b2-97f9-35ba3dfd13fd" providerId="ADAL" clId="{7301DABA-E36A-4E31-A838-7094AD82D640}" dt="2024-04-09T08:58:19.104" v="322" actId="26606"/>
          <ac:spMkLst>
            <pc:docMk/>
            <pc:sldMk cId="265028876" sldId="256"/>
            <ac:spMk id="12" creationId="{19F9BF86-FE94-4517-B97D-026C7515E589}"/>
          </ac:spMkLst>
        </pc:spChg>
        <pc:spChg chg="add">
          <ac:chgData name="Hugo, NOEL" userId="d1230b94-27fa-46b2-97f9-35ba3dfd13fd" providerId="ADAL" clId="{7301DABA-E36A-4E31-A838-7094AD82D640}" dt="2024-04-09T10:02:42.086" v="941" actId="26606"/>
          <ac:spMkLst>
            <pc:docMk/>
            <pc:sldMk cId="265028876" sldId="256"/>
            <ac:spMk id="13" creationId="{AF2F604E-43BE-4DC3-B983-E071523364F8}"/>
          </ac:spMkLst>
        </pc:spChg>
        <pc:spChg chg="add del">
          <ac:chgData name="Hugo, NOEL" userId="d1230b94-27fa-46b2-97f9-35ba3dfd13fd" providerId="ADAL" clId="{7301DABA-E36A-4E31-A838-7094AD82D640}" dt="2024-04-09T08:58:19.104" v="322" actId="26606"/>
          <ac:spMkLst>
            <pc:docMk/>
            <pc:sldMk cId="265028876" sldId="256"/>
            <ac:spMk id="14" creationId="{122AB34F-E75C-451A-8410-05B6C249E9D3}"/>
          </ac:spMkLst>
        </pc:spChg>
        <pc:spChg chg="add">
          <ac:chgData name="Hugo, NOEL" userId="d1230b94-27fa-46b2-97f9-35ba3dfd13fd" providerId="ADAL" clId="{7301DABA-E36A-4E31-A838-7094AD82D640}" dt="2024-04-09T10:02:42.086" v="941" actId="26606"/>
          <ac:spMkLst>
            <pc:docMk/>
            <pc:sldMk cId="265028876" sldId="256"/>
            <ac:spMk id="15" creationId="{E91DC736-0EF8-4F87-9146-EBF1D2EE4D3D}"/>
          </ac:spMkLst>
        </pc:spChg>
        <pc:spChg chg="add">
          <ac:chgData name="Hugo, NOEL" userId="d1230b94-27fa-46b2-97f9-35ba3dfd13fd" providerId="ADAL" clId="{7301DABA-E36A-4E31-A838-7094AD82D640}" dt="2024-04-09T10:02:42.086" v="941" actId="26606"/>
          <ac:spMkLst>
            <pc:docMk/>
            <pc:sldMk cId="265028876" sldId="256"/>
            <ac:spMk id="17" creationId="{097CD68E-23E3-4007-8847-CD0944C4F7BE}"/>
          </ac:spMkLst>
        </pc:spChg>
        <pc:spChg chg="add del">
          <ac:chgData name="Hugo, NOEL" userId="d1230b94-27fa-46b2-97f9-35ba3dfd13fd" providerId="ADAL" clId="{7301DABA-E36A-4E31-A838-7094AD82D640}" dt="2024-04-09T10:02:37.094" v="938"/>
          <ac:spMkLst>
            <pc:docMk/>
            <pc:sldMk cId="265028876" sldId="256"/>
            <ac:spMk id="18" creationId="{19F9BF86-FE94-4517-B97D-026C7515E589}"/>
          </ac:spMkLst>
        </pc:spChg>
        <pc:spChg chg="add del">
          <ac:chgData name="Hugo, NOEL" userId="d1230b94-27fa-46b2-97f9-35ba3dfd13fd" providerId="ADAL" clId="{7301DABA-E36A-4E31-A838-7094AD82D640}" dt="2024-04-09T10:02:37.094" v="938"/>
          <ac:spMkLst>
            <pc:docMk/>
            <pc:sldMk cId="265028876" sldId="256"/>
            <ac:spMk id="19" creationId="{36136311-C81B-47C5-AE0A-5641A5A59520}"/>
          </ac:spMkLst>
        </pc:spChg>
        <pc:spChg chg="add">
          <ac:chgData name="Hugo, NOEL" userId="d1230b94-27fa-46b2-97f9-35ba3dfd13fd" providerId="ADAL" clId="{7301DABA-E36A-4E31-A838-7094AD82D640}" dt="2024-04-09T10:02:42.086" v="941" actId="26606"/>
          <ac:spMkLst>
            <pc:docMk/>
            <pc:sldMk cId="265028876" sldId="256"/>
            <ac:spMk id="20" creationId="{08C9B587-E65E-4B52-B37C-ABEBB6E87928}"/>
          </ac:spMkLst>
        </pc:spChg>
        <pc:spChg chg="add del">
          <ac:chgData name="Hugo, NOEL" userId="d1230b94-27fa-46b2-97f9-35ba3dfd13fd" providerId="ADAL" clId="{7301DABA-E36A-4E31-A838-7094AD82D640}" dt="2024-04-09T07:43:14.400" v="50" actId="26606"/>
          <ac:spMkLst>
            <pc:docMk/>
            <pc:sldMk cId="265028876" sldId="256"/>
            <ac:spMk id="21" creationId="{ECD84B89-83B1-AA44-B9BE-C68A3A346981}"/>
          </ac:spMkLst>
        </pc:spChg>
        <pc:spChg chg="add del">
          <ac:chgData name="Hugo, NOEL" userId="d1230b94-27fa-46b2-97f9-35ba3dfd13fd" providerId="ADAL" clId="{7301DABA-E36A-4E31-A838-7094AD82D640}" dt="2024-04-09T07:43:14.400" v="50" actId="26606"/>
          <ac:spMkLst>
            <pc:docMk/>
            <pc:sldMk cId="265028876" sldId="256"/>
            <ac:spMk id="23" creationId="{DF3B9D9F-2555-4B2E-AD17-056B66596D5A}"/>
          </ac:spMkLst>
        </pc:spChg>
        <pc:spChg chg="add del">
          <ac:chgData name="Hugo, NOEL" userId="d1230b94-27fa-46b2-97f9-35ba3dfd13fd" providerId="ADAL" clId="{7301DABA-E36A-4E31-A838-7094AD82D640}" dt="2024-04-09T07:43:30.007" v="54" actId="26606"/>
          <ac:spMkLst>
            <pc:docMk/>
            <pc:sldMk cId="265028876" sldId="256"/>
            <ac:spMk id="30" creationId="{B6D694DB-A3FC-4F14-A225-17BEBA4416DA}"/>
          </ac:spMkLst>
        </pc:spChg>
        <pc:spChg chg="add del">
          <ac:chgData name="Hugo, NOEL" userId="d1230b94-27fa-46b2-97f9-35ba3dfd13fd" providerId="ADAL" clId="{7301DABA-E36A-4E31-A838-7094AD82D640}" dt="2024-04-09T07:57:12.029" v="125" actId="26606"/>
          <ac:spMkLst>
            <pc:docMk/>
            <pc:sldMk cId="265028876" sldId="256"/>
            <ac:spMk id="33" creationId="{A88F843D-1C1B-C740-AC27-E3238D0F5F47}"/>
          </ac:spMkLst>
        </pc:spChg>
        <pc:spChg chg="add del">
          <ac:chgData name="Hugo, NOEL" userId="d1230b94-27fa-46b2-97f9-35ba3dfd13fd" providerId="ADAL" clId="{7301DABA-E36A-4E31-A838-7094AD82D640}" dt="2024-04-09T07:57:12.029" v="125" actId="26606"/>
          <ac:spMkLst>
            <pc:docMk/>
            <pc:sldMk cId="265028876" sldId="256"/>
            <ac:spMk id="34" creationId="{A21C8291-E3D5-4240-8FF4-E5213CBCC453}"/>
          </ac:spMkLst>
        </pc:spChg>
        <pc:spChg chg="add del">
          <ac:chgData name="Hugo, NOEL" userId="d1230b94-27fa-46b2-97f9-35ba3dfd13fd" providerId="ADAL" clId="{7301DABA-E36A-4E31-A838-7094AD82D640}" dt="2024-04-09T07:57:12.029" v="125" actId="26606"/>
          <ac:spMkLst>
            <pc:docMk/>
            <pc:sldMk cId="265028876" sldId="256"/>
            <ac:spMk id="35" creationId="{08B44AFE-C181-7047-8CC9-CA00BD385EEA}"/>
          </ac:spMkLst>
        </pc:spChg>
        <pc:grpChg chg="add del">
          <ac:chgData name="Hugo, NOEL" userId="d1230b94-27fa-46b2-97f9-35ba3dfd13fd" providerId="ADAL" clId="{7301DABA-E36A-4E31-A838-7094AD82D640}" dt="2024-04-09T07:43:30.007" v="54" actId="26606"/>
          <ac:grpSpMkLst>
            <pc:docMk/>
            <pc:sldMk cId="265028876" sldId="256"/>
            <ac:grpSpMk id="31" creationId="{D4433877-8295-4A0D-94F7-BFD8A63360E4}"/>
          </ac:grpSpMkLst>
        </pc:grpChg>
        <pc:picChg chg="add del mod">
          <ac:chgData name="Hugo, NOEL" userId="d1230b94-27fa-46b2-97f9-35ba3dfd13fd" providerId="ADAL" clId="{7301DABA-E36A-4E31-A838-7094AD82D640}" dt="2024-04-09T07:42:25.260" v="42" actId="478"/>
          <ac:picMkLst>
            <pc:docMk/>
            <pc:sldMk cId="265028876" sldId="256"/>
            <ac:picMk id="9" creationId="{1E9F7560-0AA6-4E1C-14A2-EAF75301D9A5}"/>
          </ac:picMkLst>
        </pc:picChg>
        <pc:picChg chg="add mod ord">
          <ac:chgData name="Hugo, NOEL" userId="d1230b94-27fa-46b2-97f9-35ba3dfd13fd" providerId="ADAL" clId="{7301DABA-E36A-4E31-A838-7094AD82D640}" dt="2024-04-09T10:02:42.086" v="941" actId="26606"/>
          <ac:picMkLst>
            <pc:docMk/>
            <pc:sldMk cId="265028876" sldId="256"/>
            <ac:picMk id="10" creationId="{7161B0F0-4542-3A7E-CD4F-E696C1B50C92}"/>
          </ac:picMkLst>
        </pc:picChg>
        <pc:cxnChg chg="add del">
          <ac:chgData name="Hugo, NOEL" userId="d1230b94-27fa-46b2-97f9-35ba3dfd13fd" providerId="ADAL" clId="{7301DABA-E36A-4E31-A838-7094AD82D640}" dt="2024-04-09T08:58:19.104" v="322" actId="26606"/>
          <ac:cxnSpMkLst>
            <pc:docMk/>
            <pc:sldMk cId="265028876" sldId="256"/>
            <ac:cxnSpMk id="16" creationId="{97CC2FE6-3AD0-4131-B4BC-1F4D65E25E13}"/>
          </ac:cxnSpMkLst>
        </pc:cxnChg>
        <pc:cxnChg chg="add del">
          <ac:chgData name="Hugo, NOEL" userId="d1230b94-27fa-46b2-97f9-35ba3dfd13fd" providerId="ADAL" clId="{7301DABA-E36A-4E31-A838-7094AD82D640}" dt="2024-04-09T10:02:37.094" v="938"/>
          <ac:cxnSpMkLst>
            <pc:docMk/>
            <pc:sldMk cId="265028876" sldId="256"/>
            <ac:cxnSpMk id="25" creationId="{7CC73A33-65FF-41A9-A3B0-006753CD1028}"/>
          </ac:cxnSpMkLst>
        </pc:cxnChg>
      </pc:sldChg>
      <pc:sldChg chg="addSp delSp modSp new del mod setBg">
        <pc:chgData name="Hugo, NOEL" userId="d1230b94-27fa-46b2-97f9-35ba3dfd13fd" providerId="ADAL" clId="{7301DABA-E36A-4E31-A838-7094AD82D640}" dt="2024-04-09T07:57:07.368" v="120" actId="680"/>
        <pc:sldMkLst>
          <pc:docMk/>
          <pc:sldMk cId="2156433047" sldId="257"/>
        </pc:sldMkLst>
        <pc:spChg chg="mod">
          <ac:chgData name="Hugo, NOEL" userId="d1230b94-27fa-46b2-97f9-35ba3dfd13fd" providerId="ADAL" clId="{7301DABA-E36A-4E31-A838-7094AD82D640}" dt="2024-04-09T07:57:07.070" v="119" actId="20577"/>
          <ac:spMkLst>
            <pc:docMk/>
            <pc:sldMk cId="2156433047" sldId="257"/>
            <ac:spMk id="2" creationId="{DFF35502-CD90-D586-9D30-71236EA886C8}"/>
          </ac:spMkLst>
        </pc:spChg>
        <pc:spChg chg="mod">
          <ac:chgData name="Hugo, NOEL" userId="d1230b94-27fa-46b2-97f9-35ba3dfd13fd" providerId="ADAL" clId="{7301DABA-E36A-4E31-A838-7094AD82D640}" dt="2024-04-09T07:57:04.953" v="112"/>
          <ac:spMkLst>
            <pc:docMk/>
            <pc:sldMk cId="2156433047" sldId="257"/>
            <ac:spMk id="3" creationId="{9FEF4212-0012-7A1C-8445-E563E7CF6292}"/>
          </ac:spMkLst>
        </pc:spChg>
        <pc:spChg chg="add del">
          <ac:chgData name="Hugo, NOEL" userId="d1230b94-27fa-46b2-97f9-35ba3dfd13fd" providerId="ADAL" clId="{7301DABA-E36A-4E31-A838-7094AD82D640}" dt="2024-04-09T07:57:00.570" v="110" actId="26606"/>
          <ac:spMkLst>
            <pc:docMk/>
            <pc:sldMk cId="2156433047" sldId="257"/>
            <ac:spMk id="9" creationId="{8D25211A-4CA0-4B53-82BB-1EE7C7F3C725}"/>
          </ac:spMkLst>
        </pc:spChg>
        <pc:picChg chg="add del">
          <ac:chgData name="Hugo, NOEL" userId="d1230b94-27fa-46b2-97f9-35ba3dfd13fd" providerId="ADAL" clId="{7301DABA-E36A-4E31-A838-7094AD82D640}" dt="2024-04-09T07:57:00.570" v="110" actId="26606"/>
          <ac:picMkLst>
            <pc:docMk/>
            <pc:sldMk cId="2156433047" sldId="257"/>
            <ac:picMk id="5" creationId="{AB96B11A-07E0-2119-D060-ADB7A241D856}"/>
          </ac:picMkLst>
        </pc:picChg>
      </pc:sldChg>
      <pc:sldChg chg="addSp delSp modSp new mod modTransition setBg chgLayout">
        <pc:chgData name="Hugo, NOEL" userId="d1230b94-27fa-46b2-97f9-35ba3dfd13fd" providerId="ADAL" clId="{7301DABA-E36A-4E31-A838-7094AD82D640}" dt="2024-04-09T11:52:02.417" v="1007" actId="26606"/>
        <pc:sldMkLst>
          <pc:docMk/>
          <pc:sldMk cId="2642569527" sldId="257"/>
        </pc:sldMkLst>
        <pc:spChg chg="mod ord">
          <ac:chgData name="Hugo, NOEL" userId="d1230b94-27fa-46b2-97f9-35ba3dfd13fd" providerId="ADAL" clId="{7301DABA-E36A-4E31-A838-7094AD82D640}" dt="2024-04-09T11:52:02.417" v="1007" actId="26606"/>
          <ac:spMkLst>
            <pc:docMk/>
            <pc:sldMk cId="2642569527" sldId="257"/>
            <ac:spMk id="2" creationId="{FCB99672-37DD-29D8-854A-2A87E91F6C86}"/>
          </ac:spMkLst>
        </pc:spChg>
        <pc:spChg chg="del">
          <ac:chgData name="Hugo, NOEL" userId="d1230b94-27fa-46b2-97f9-35ba3dfd13fd" providerId="ADAL" clId="{7301DABA-E36A-4E31-A838-7094AD82D640}" dt="2024-04-09T07:59:10.469" v="159" actId="478"/>
          <ac:spMkLst>
            <pc:docMk/>
            <pc:sldMk cId="2642569527" sldId="257"/>
            <ac:spMk id="3" creationId="{FB089546-020E-57BD-4CA9-D2C10AF2C7B7}"/>
          </ac:spMkLst>
        </pc:spChg>
        <pc:spChg chg="add del mod ord">
          <ac:chgData name="Hugo, NOEL" userId="d1230b94-27fa-46b2-97f9-35ba3dfd13fd" providerId="ADAL" clId="{7301DABA-E36A-4E31-A838-7094AD82D640}" dt="2024-04-09T11:51:49.597" v="1006" actId="478"/>
          <ac:spMkLst>
            <pc:docMk/>
            <pc:sldMk cId="2642569527" sldId="257"/>
            <ac:spMk id="4" creationId="{04602B7E-3CDE-3913-572C-6B621FB521C2}"/>
          </ac:spMkLst>
        </pc:spChg>
        <pc:spChg chg="add">
          <ac:chgData name="Hugo, NOEL" userId="d1230b94-27fa-46b2-97f9-35ba3dfd13fd" providerId="ADAL" clId="{7301DABA-E36A-4E31-A838-7094AD82D640}" dt="2024-04-09T11:52:02.417" v="1007" actId="26606"/>
          <ac:spMkLst>
            <pc:docMk/>
            <pc:sldMk cId="2642569527" sldId="257"/>
            <ac:spMk id="7" creationId="{FFD48BC7-DC40-47DE-87EE-9F4B6ECB9ABB}"/>
          </ac:spMkLst>
        </pc:spChg>
        <pc:spChg chg="add">
          <ac:chgData name="Hugo, NOEL" userId="d1230b94-27fa-46b2-97f9-35ba3dfd13fd" providerId="ADAL" clId="{7301DABA-E36A-4E31-A838-7094AD82D640}" dt="2024-04-09T11:52:02.417" v="1007" actId="26606"/>
          <ac:spMkLst>
            <pc:docMk/>
            <pc:sldMk cId="2642569527" sldId="257"/>
            <ac:spMk id="9" creationId="{E502BBC7-2C76-46F3-BC24-5985BC13DB88}"/>
          </ac:spMkLst>
        </pc:spChg>
        <pc:spChg chg="add">
          <ac:chgData name="Hugo, NOEL" userId="d1230b94-27fa-46b2-97f9-35ba3dfd13fd" providerId="ADAL" clId="{7301DABA-E36A-4E31-A838-7094AD82D640}" dt="2024-04-09T11:52:02.417" v="1007" actId="26606"/>
          <ac:spMkLst>
            <pc:docMk/>
            <pc:sldMk cId="2642569527" sldId="257"/>
            <ac:spMk id="11" creationId="{C7F28D52-2A5F-4D23-81AE-7CB8B591C7AF}"/>
          </ac:spMkLst>
        </pc:spChg>
        <pc:spChg chg="add">
          <ac:chgData name="Hugo, NOEL" userId="d1230b94-27fa-46b2-97f9-35ba3dfd13fd" providerId="ADAL" clId="{7301DABA-E36A-4E31-A838-7094AD82D640}" dt="2024-04-09T11:52:02.417" v="1007" actId="26606"/>
          <ac:spMkLst>
            <pc:docMk/>
            <pc:sldMk cId="2642569527" sldId="257"/>
            <ac:spMk id="13" creationId="{3629484E-3792-4B3D-89AD-7C8A1ED0E0D4}"/>
          </ac:spMkLst>
        </pc:spChg>
      </pc:sldChg>
      <pc:sldChg chg="addSp delSp modSp new mod ord modTransition setBg delDesignElem">
        <pc:chgData name="Hugo, NOEL" userId="d1230b94-27fa-46b2-97f9-35ba3dfd13fd" providerId="ADAL" clId="{7301DABA-E36A-4E31-A838-7094AD82D640}" dt="2024-04-09T11:55:26.931" v="1118" actId="20577"/>
        <pc:sldMkLst>
          <pc:docMk/>
          <pc:sldMk cId="2591382752" sldId="258"/>
        </pc:sldMkLst>
        <pc:spChg chg="mod">
          <ac:chgData name="Hugo, NOEL" userId="d1230b94-27fa-46b2-97f9-35ba3dfd13fd" providerId="ADAL" clId="{7301DABA-E36A-4E31-A838-7094AD82D640}" dt="2024-04-09T10:02:48.493" v="944" actId="26606"/>
          <ac:spMkLst>
            <pc:docMk/>
            <pc:sldMk cId="2591382752" sldId="258"/>
            <ac:spMk id="2" creationId="{2B91167B-B2B2-3759-B9DF-C5B40F158CF9}"/>
          </ac:spMkLst>
        </pc:spChg>
        <pc:spChg chg="mod">
          <ac:chgData name="Hugo, NOEL" userId="d1230b94-27fa-46b2-97f9-35ba3dfd13fd" providerId="ADAL" clId="{7301DABA-E36A-4E31-A838-7094AD82D640}" dt="2024-04-09T11:55:26.931" v="1118" actId="20577"/>
          <ac:spMkLst>
            <pc:docMk/>
            <pc:sldMk cId="2591382752" sldId="258"/>
            <ac:spMk id="3" creationId="{3E0E09E3-3B55-3E41-7F12-EB8A8CB1D6AE}"/>
          </ac:spMkLst>
        </pc:spChg>
        <pc:spChg chg="add del">
          <ac:chgData name="Hugo, NOEL" userId="d1230b94-27fa-46b2-97f9-35ba3dfd13fd" providerId="ADAL" clId="{7301DABA-E36A-4E31-A838-7094AD82D640}" dt="2024-04-09T09:06:02.177" v="455" actId="26606"/>
          <ac:spMkLst>
            <pc:docMk/>
            <pc:sldMk cId="2591382752" sldId="258"/>
            <ac:spMk id="9" creationId="{744CAA32-F237-419C-A2DD-43C28D920D3C}"/>
          </ac:spMkLst>
        </pc:spChg>
        <pc:spChg chg="add del">
          <ac:chgData name="Hugo, NOEL" userId="d1230b94-27fa-46b2-97f9-35ba3dfd13fd" providerId="ADAL" clId="{7301DABA-E36A-4E31-A838-7094AD82D640}" dt="2024-04-09T09:06:03.719" v="457" actId="26606"/>
          <ac:spMkLst>
            <pc:docMk/>
            <pc:sldMk cId="2591382752" sldId="258"/>
            <ac:spMk id="13" creationId="{744CAA32-F237-419C-A2DD-43C28D920D3C}"/>
          </ac:spMkLst>
        </pc:spChg>
        <pc:spChg chg="add del">
          <ac:chgData name="Hugo, NOEL" userId="d1230b94-27fa-46b2-97f9-35ba3dfd13fd" providerId="ADAL" clId="{7301DABA-E36A-4E31-A838-7094AD82D640}" dt="2024-04-09T10:02:37.094" v="938"/>
          <ac:spMkLst>
            <pc:docMk/>
            <pc:sldMk cId="2591382752" sldId="258"/>
            <ac:spMk id="17" creationId="{744CAA32-F237-419C-A2DD-43C28D920D3C}"/>
          </ac:spMkLst>
        </pc:spChg>
        <pc:spChg chg="add del">
          <ac:chgData name="Hugo, NOEL" userId="d1230b94-27fa-46b2-97f9-35ba3dfd13fd" providerId="ADAL" clId="{7301DABA-E36A-4E31-A838-7094AD82D640}" dt="2024-04-09T10:02:48.487" v="943" actId="26606"/>
          <ac:spMkLst>
            <pc:docMk/>
            <pc:sldMk cId="2591382752" sldId="258"/>
            <ac:spMk id="23" creationId="{8FC9BE17-9A7B-462D-AE50-3D8777387304}"/>
          </ac:spMkLst>
        </pc:spChg>
        <pc:spChg chg="add del">
          <ac:chgData name="Hugo, NOEL" userId="d1230b94-27fa-46b2-97f9-35ba3dfd13fd" providerId="ADAL" clId="{7301DABA-E36A-4E31-A838-7094AD82D640}" dt="2024-04-09T10:02:48.487" v="943" actId="26606"/>
          <ac:spMkLst>
            <pc:docMk/>
            <pc:sldMk cId="2591382752" sldId="258"/>
            <ac:spMk id="25" creationId="{3EBE8569-6AEC-4B8C-8D53-2DE337CDBA65}"/>
          </ac:spMkLst>
        </pc:spChg>
        <pc:spChg chg="add del">
          <ac:chgData name="Hugo, NOEL" userId="d1230b94-27fa-46b2-97f9-35ba3dfd13fd" providerId="ADAL" clId="{7301DABA-E36A-4E31-A838-7094AD82D640}" dt="2024-04-09T10:02:48.487" v="943" actId="26606"/>
          <ac:spMkLst>
            <pc:docMk/>
            <pc:sldMk cId="2591382752" sldId="258"/>
            <ac:spMk id="27" creationId="{55D4142C-5077-457F-A6AD-3FECFDB39685}"/>
          </ac:spMkLst>
        </pc:spChg>
        <pc:spChg chg="add del">
          <ac:chgData name="Hugo, NOEL" userId="d1230b94-27fa-46b2-97f9-35ba3dfd13fd" providerId="ADAL" clId="{7301DABA-E36A-4E31-A838-7094AD82D640}" dt="2024-04-09T10:02:48.487" v="943" actId="26606"/>
          <ac:spMkLst>
            <pc:docMk/>
            <pc:sldMk cId="2591382752" sldId="258"/>
            <ac:spMk id="29" creationId="{7A5F0580-5EE9-419F-96EE-B6529EF6E7D0}"/>
          </ac:spMkLst>
        </pc:spChg>
        <pc:spChg chg="add">
          <ac:chgData name="Hugo, NOEL" userId="d1230b94-27fa-46b2-97f9-35ba3dfd13fd" providerId="ADAL" clId="{7301DABA-E36A-4E31-A838-7094AD82D640}" dt="2024-04-09T10:02:48.493" v="944" actId="26606"/>
          <ac:spMkLst>
            <pc:docMk/>
            <pc:sldMk cId="2591382752" sldId="258"/>
            <ac:spMk id="31" creationId="{04812C46-200A-4DEB-A05E-3ED6C68C2387}"/>
          </ac:spMkLst>
        </pc:spChg>
        <pc:spChg chg="add">
          <ac:chgData name="Hugo, NOEL" userId="d1230b94-27fa-46b2-97f9-35ba3dfd13fd" providerId="ADAL" clId="{7301DABA-E36A-4E31-A838-7094AD82D640}" dt="2024-04-09T10:02:48.493" v="944" actId="26606"/>
          <ac:spMkLst>
            <pc:docMk/>
            <pc:sldMk cId="2591382752" sldId="258"/>
            <ac:spMk id="32" creationId="{D1EA859B-E555-4109-94F3-6700E046E008}"/>
          </ac:spMkLst>
        </pc:spChg>
        <pc:picChg chg="add del">
          <ac:chgData name="Hugo, NOEL" userId="d1230b94-27fa-46b2-97f9-35ba3dfd13fd" providerId="ADAL" clId="{7301DABA-E36A-4E31-A838-7094AD82D640}" dt="2024-04-09T09:06:02.177" v="455" actId="26606"/>
          <ac:picMkLst>
            <pc:docMk/>
            <pc:sldMk cId="2591382752" sldId="258"/>
            <ac:picMk id="5" creationId="{45C93A0E-71F4-A492-67F4-82DC0AC00CF7}"/>
          </ac:picMkLst>
        </pc:picChg>
        <pc:picChg chg="add del">
          <ac:chgData name="Hugo, NOEL" userId="d1230b94-27fa-46b2-97f9-35ba3dfd13fd" providerId="ADAL" clId="{7301DABA-E36A-4E31-A838-7094AD82D640}" dt="2024-04-09T09:06:03.719" v="457" actId="26606"/>
          <ac:picMkLst>
            <pc:docMk/>
            <pc:sldMk cId="2591382752" sldId="258"/>
            <ac:picMk id="14" creationId="{596411A6-09E4-F645-6CD8-B25C4C75D1A5}"/>
          </ac:picMkLst>
        </pc:picChg>
        <pc:picChg chg="add mod ord">
          <ac:chgData name="Hugo, NOEL" userId="d1230b94-27fa-46b2-97f9-35ba3dfd13fd" providerId="ADAL" clId="{7301DABA-E36A-4E31-A838-7094AD82D640}" dt="2024-04-09T10:02:48.493" v="944" actId="26606"/>
          <ac:picMkLst>
            <pc:docMk/>
            <pc:sldMk cId="2591382752" sldId="258"/>
            <ac:picMk id="18" creationId="{45C93A0E-71F4-A492-67F4-82DC0AC00CF7}"/>
          </ac:picMkLst>
        </pc:picChg>
        <pc:cxnChg chg="add del">
          <ac:chgData name="Hugo, NOEL" userId="d1230b94-27fa-46b2-97f9-35ba3dfd13fd" providerId="ADAL" clId="{7301DABA-E36A-4E31-A838-7094AD82D640}" dt="2024-04-09T09:06:02.177" v="455" actId="26606"/>
          <ac:cxnSpMkLst>
            <pc:docMk/>
            <pc:sldMk cId="2591382752" sldId="258"/>
            <ac:cxnSpMk id="11" creationId="{08052531-D50B-3899-B150-D05525F4F2BC}"/>
          </ac:cxnSpMkLst>
        </pc:cxnChg>
        <pc:cxnChg chg="add del">
          <ac:chgData name="Hugo, NOEL" userId="d1230b94-27fa-46b2-97f9-35ba3dfd13fd" providerId="ADAL" clId="{7301DABA-E36A-4E31-A838-7094AD82D640}" dt="2024-04-09T09:06:03.719" v="457" actId="26606"/>
          <ac:cxnSpMkLst>
            <pc:docMk/>
            <pc:sldMk cId="2591382752" sldId="258"/>
            <ac:cxnSpMk id="15" creationId="{753FE100-D0AB-4AE2-824B-60CFA31EC6A2}"/>
          </ac:cxnSpMkLst>
        </pc:cxnChg>
        <pc:cxnChg chg="add del">
          <ac:chgData name="Hugo, NOEL" userId="d1230b94-27fa-46b2-97f9-35ba3dfd13fd" providerId="ADAL" clId="{7301DABA-E36A-4E31-A838-7094AD82D640}" dt="2024-04-09T10:02:37.094" v="938"/>
          <ac:cxnSpMkLst>
            <pc:docMk/>
            <pc:sldMk cId="2591382752" sldId="258"/>
            <ac:cxnSpMk id="19" creationId="{08052531-D50B-3899-B150-D05525F4F2BC}"/>
          </ac:cxnSpMkLst>
        </pc:cxnChg>
      </pc:sldChg>
      <pc:sldChg chg="addSp delSp modSp new del mod setBg">
        <pc:chgData name="Hugo, NOEL" userId="d1230b94-27fa-46b2-97f9-35ba3dfd13fd" providerId="ADAL" clId="{7301DABA-E36A-4E31-A838-7094AD82D640}" dt="2024-04-09T07:57:05.969" v="115" actId="680"/>
        <pc:sldMkLst>
          <pc:docMk/>
          <pc:sldMk cId="2977111875" sldId="258"/>
        </pc:sldMkLst>
        <pc:spChg chg="mod ord">
          <ac:chgData name="Hugo, NOEL" userId="d1230b94-27fa-46b2-97f9-35ba3dfd13fd" providerId="ADAL" clId="{7301DABA-E36A-4E31-A838-7094AD82D640}" dt="2024-04-09T07:57:05.671" v="114" actId="20577"/>
          <ac:spMkLst>
            <pc:docMk/>
            <pc:sldMk cId="2977111875" sldId="258"/>
            <ac:spMk id="2" creationId="{3ECA18E8-2F86-9BED-9B26-E5F376F579D2}"/>
          </ac:spMkLst>
        </pc:spChg>
        <pc:spChg chg="mod">
          <ac:chgData name="Hugo, NOEL" userId="d1230b94-27fa-46b2-97f9-35ba3dfd13fd" providerId="ADAL" clId="{7301DABA-E36A-4E31-A838-7094AD82D640}" dt="2024-04-09T07:57:04.953" v="112"/>
          <ac:spMkLst>
            <pc:docMk/>
            <pc:sldMk cId="2977111875" sldId="258"/>
            <ac:spMk id="3" creationId="{830B12D0-9E1A-3DC0-39A3-BAE032300672}"/>
          </ac:spMkLst>
        </pc:spChg>
        <pc:spChg chg="add del">
          <ac:chgData name="Hugo, NOEL" userId="d1230b94-27fa-46b2-97f9-35ba3dfd13fd" providerId="ADAL" clId="{7301DABA-E36A-4E31-A838-7094AD82D640}" dt="2024-04-09T07:56:31.820" v="107" actId="26606"/>
          <ac:spMkLst>
            <pc:docMk/>
            <pc:sldMk cId="2977111875" sldId="258"/>
            <ac:spMk id="8" creationId="{6529CFB1-4A36-4A05-8D7A-948E2277312A}"/>
          </ac:spMkLst>
        </pc:spChg>
        <pc:spChg chg="add del">
          <ac:chgData name="Hugo, NOEL" userId="d1230b94-27fa-46b2-97f9-35ba3dfd13fd" providerId="ADAL" clId="{7301DABA-E36A-4E31-A838-7094AD82D640}" dt="2024-04-09T07:56:31.820" v="107" actId="26606"/>
          <ac:spMkLst>
            <pc:docMk/>
            <pc:sldMk cId="2977111875" sldId="258"/>
            <ac:spMk id="10" creationId="{88783419-8188-4C50-BD8F-237B464BE71F}"/>
          </ac:spMkLst>
        </pc:spChg>
        <pc:spChg chg="add del">
          <ac:chgData name="Hugo, NOEL" userId="d1230b94-27fa-46b2-97f9-35ba3dfd13fd" providerId="ADAL" clId="{7301DABA-E36A-4E31-A838-7094AD82D640}" dt="2024-04-09T07:57:03.395" v="111" actId="26606"/>
          <ac:spMkLst>
            <pc:docMk/>
            <pc:sldMk cId="2977111875" sldId="258"/>
            <ac:spMk id="14" creationId="{A38A195E-584A-485A-BECD-66468900B947}"/>
          </ac:spMkLst>
        </pc:spChg>
        <pc:spChg chg="add del">
          <ac:chgData name="Hugo, NOEL" userId="d1230b94-27fa-46b2-97f9-35ba3dfd13fd" providerId="ADAL" clId="{7301DABA-E36A-4E31-A838-7094AD82D640}" dt="2024-04-09T07:57:03.395" v="111" actId="26606"/>
          <ac:spMkLst>
            <pc:docMk/>
            <pc:sldMk cId="2977111875" sldId="258"/>
            <ac:spMk id="15" creationId="{840177A7-740C-43C7-8F2D-BD7067F12C9C}"/>
          </ac:spMkLst>
        </pc:spChg>
        <pc:picChg chg="add del">
          <ac:chgData name="Hugo, NOEL" userId="d1230b94-27fa-46b2-97f9-35ba3dfd13fd" providerId="ADAL" clId="{7301DABA-E36A-4E31-A838-7094AD82D640}" dt="2024-04-09T07:56:31.820" v="107" actId="26606"/>
          <ac:picMkLst>
            <pc:docMk/>
            <pc:sldMk cId="2977111875" sldId="258"/>
            <ac:picMk id="12" creationId="{570D84C5-A105-4AB9-8C54-A26D13722D57}"/>
          </ac:picMkLst>
        </pc:picChg>
        <pc:picChg chg="add del">
          <ac:chgData name="Hugo, NOEL" userId="d1230b94-27fa-46b2-97f9-35ba3dfd13fd" providerId="ADAL" clId="{7301DABA-E36A-4E31-A838-7094AD82D640}" dt="2024-04-09T07:57:03.395" v="111" actId="26606"/>
          <ac:picMkLst>
            <pc:docMk/>
            <pc:sldMk cId="2977111875" sldId="258"/>
            <ac:picMk id="16" creationId="{FF525AAA-82CE-4027-A26C-B0EFFD856F2E}"/>
          </ac:picMkLst>
        </pc:picChg>
      </pc:sldChg>
      <pc:sldChg chg="addSp delSp modSp new mod modTransition setBg delDesignElem">
        <pc:chgData name="Hugo, NOEL" userId="d1230b94-27fa-46b2-97f9-35ba3dfd13fd" providerId="ADAL" clId="{7301DABA-E36A-4E31-A838-7094AD82D640}" dt="2024-04-09T11:50:05.610" v="1000" actId="20577"/>
        <pc:sldMkLst>
          <pc:docMk/>
          <pc:sldMk cId="1833289923" sldId="259"/>
        </pc:sldMkLst>
        <pc:spChg chg="mod">
          <ac:chgData name="Hugo, NOEL" userId="d1230b94-27fa-46b2-97f9-35ba3dfd13fd" providerId="ADAL" clId="{7301DABA-E36A-4E31-A838-7094AD82D640}" dt="2024-04-09T10:03:26.992" v="953" actId="26606"/>
          <ac:spMkLst>
            <pc:docMk/>
            <pc:sldMk cId="1833289923" sldId="259"/>
            <ac:spMk id="2" creationId="{F8B8D437-36D9-37DC-F696-151F12A6C759}"/>
          </ac:spMkLst>
        </pc:spChg>
        <pc:spChg chg="del">
          <ac:chgData name="Hugo, NOEL" userId="d1230b94-27fa-46b2-97f9-35ba3dfd13fd" providerId="ADAL" clId="{7301DABA-E36A-4E31-A838-7094AD82D640}" dt="2024-04-09T08:00:27.718" v="160"/>
          <ac:spMkLst>
            <pc:docMk/>
            <pc:sldMk cId="1833289923" sldId="259"/>
            <ac:spMk id="3" creationId="{3416C76D-DA78-D058-5EEC-7499EBBC102A}"/>
          </ac:spMkLst>
        </pc:spChg>
        <pc:spChg chg="add del mod">
          <ac:chgData name="Hugo, NOEL" userId="d1230b94-27fa-46b2-97f9-35ba3dfd13fd" providerId="ADAL" clId="{7301DABA-E36A-4E31-A838-7094AD82D640}" dt="2024-04-09T08:46:29.413" v="211" actId="22"/>
          <ac:spMkLst>
            <pc:docMk/>
            <pc:sldMk cId="1833289923" sldId="259"/>
            <ac:spMk id="6" creationId="{6830FEF7-8BD4-D91D-1CC6-B4470F52987C}"/>
          </ac:spMkLst>
        </pc:spChg>
        <pc:spChg chg="add mod">
          <ac:chgData name="Hugo, NOEL" userId="d1230b94-27fa-46b2-97f9-35ba3dfd13fd" providerId="ADAL" clId="{7301DABA-E36A-4E31-A838-7094AD82D640}" dt="2024-04-09T11:50:05.610" v="1000" actId="20577"/>
          <ac:spMkLst>
            <pc:docMk/>
            <pc:sldMk cId="1833289923" sldId="259"/>
            <ac:spMk id="12" creationId="{6EFA47D7-3177-1D79-6D30-D63A20549C59}"/>
          </ac:spMkLst>
        </pc:spChg>
        <pc:spChg chg="add">
          <ac:chgData name="Hugo, NOEL" userId="d1230b94-27fa-46b2-97f9-35ba3dfd13fd" providerId="ADAL" clId="{7301DABA-E36A-4E31-A838-7094AD82D640}" dt="2024-04-09T10:03:26.992" v="953" actId="26606"/>
          <ac:spMkLst>
            <pc:docMk/>
            <pc:sldMk cId="1833289923" sldId="259"/>
            <ac:spMk id="14" creationId="{AA474011-A49D-4C7A-BF41-0ACD0A2693B3}"/>
          </ac:spMkLst>
        </pc:spChg>
        <pc:spChg chg="add del">
          <ac:chgData name="Hugo, NOEL" userId="d1230b94-27fa-46b2-97f9-35ba3dfd13fd" providerId="ADAL" clId="{7301DABA-E36A-4E31-A838-7094AD82D640}" dt="2024-04-09T10:02:37.094" v="938"/>
          <ac:spMkLst>
            <pc:docMk/>
            <pc:sldMk cId="1833289923" sldId="259"/>
            <ac:spMk id="15" creationId="{19F9BF86-FE94-4517-B97D-026C7515E589}"/>
          </ac:spMkLst>
        </pc:spChg>
        <pc:spChg chg="add">
          <ac:chgData name="Hugo, NOEL" userId="d1230b94-27fa-46b2-97f9-35ba3dfd13fd" providerId="ADAL" clId="{7301DABA-E36A-4E31-A838-7094AD82D640}" dt="2024-04-09T10:03:26.992" v="953" actId="26606"/>
          <ac:spMkLst>
            <pc:docMk/>
            <pc:sldMk cId="1833289923" sldId="259"/>
            <ac:spMk id="19" creationId="{6D72081E-AD41-4FBB-B02B-698A68DBCA5E}"/>
          </ac:spMkLst>
        </pc:spChg>
        <pc:spChg chg="add">
          <ac:chgData name="Hugo, NOEL" userId="d1230b94-27fa-46b2-97f9-35ba3dfd13fd" providerId="ADAL" clId="{7301DABA-E36A-4E31-A838-7094AD82D640}" dt="2024-04-09T10:03:26.992" v="953" actId="26606"/>
          <ac:spMkLst>
            <pc:docMk/>
            <pc:sldMk cId="1833289923" sldId="259"/>
            <ac:spMk id="21" creationId="{716248AD-805F-41BF-9B57-FC53E5B32F98}"/>
          </ac:spMkLst>
        </pc:spChg>
        <pc:spChg chg="add">
          <ac:chgData name="Hugo, NOEL" userId="d1230b94-27fa-46b2-97f9-35ba3dfd13fd" providerId="ADAL" clId="{7301DABA-E36A-4E31-A838-7094AD82D640}" dt="2024-04-09T10:03:26.992" v="953" actId="26606"/>
          <ac:spMkLst>
            <pc:docMk/>
            <pc:sldMk cId="1833289923" sldId="259"/>
            <ac:spMk id="23" creationId="{1F82758F-B2B3-4F0A-BB90-4BFFEDD166D6}"/>
          </ac:spMkLst>
        </pc:spChg>
        <pc:picChg chg="add del mod">
          <ac:chgData name="Hugo, NOEL" userId="d1230b94-27fa-46b2-97f9-35ba3dfd13fd" providerId="ADAL" clId="{7301DABA-E36A-4E31-A838-7094AD82D640}" dt="2024-04-09T08:00:51.204" v="167" actId="478"/>
          <ac:picMkLst>
            <pc:docMk/>
            <pc:sldMk cId="1833289923" sldId="259"/>
            <ac:picMk id="4" creationId="{FFB7AF91-594F-7004-0EC3-4E137A55978A}"/>
          </ac:picMkLst>
        </pc:picChg>
        <pc:picChg chg="add mod ord">
          <ac:chgData name="Hugo, NOEL" userId="d1230b94-27fa-46b2-97f9-35ba3dfd13fd" providerId="ADAL" clId="{7301DABA-E36A-4E31-A838-7094AD82D640}" dt="2024-04-09T10:03:26.992" v="953" actId="26606"/>
          <ac:picMkLst>
            <pc:docMk/>
            <pc:sldMk cId="1833289923" sldId="259"/>
            <ac:picMk id="8" creationId="{C878D07E-FF34-D2AB-2775-8B2E45826F6E}"/>
          </ac:picMkLst>
        </pc:picChg>
        <pc:picChg chg="add mod ord">
          <ac:chgData name="Hugo, NOEL" userId="d1230b94-27fa-46b2-97f9-35ba3dfd13fd" providerId="ADAL" clId="{7301DABA-E36A-4E31-A838-7094AD82D640}" dt="2024-04-09T09:08:26.982" v="478" actId="1076"/>
          <ac:picMkLst>
            <pc:docMk/>
            <pc:sldMk cId="1833289923" sldId="259"/>
            <ac:picMk id="9" creationId="{7AA45847-0712-6F6D-4241-39EA2A1657E5}"/>
          </ac:picMkLst>
        </pc:picChg>
        <pc:cxnChg chg="add del">
          <ac:chgData name="Hugo, NOEL" userId="d1230b94-27fa-46b2-97f9-35ba3dfd13fd" providerId="ADAL" clId="{7301DABA-E36A-4E31-A838-7094AD82D640}" dt="2024-04-09T10:03:26.992" v="953" actId="26606"/>
          <ac:cxnSpMkLst>
            <pc:docMk/>
            <pc:sldMk cId="1833289923" sldId="259"/>
            <ac:cxnSpMk id="10" creationId="{B7952C56-EE0E-C94A-9A44-E17DD73E845D}"/>
          </ac:cxnSpMkLst>
        </pc:cxnChg>
        <pc:cxnChg chg="add del">
          <ac:chgData name="Hugo, NOEL" userId="d1230b94-27fa-46b2-97f9-35ba3dfd13fd" providerId="ADAL" clId="{7301DABA-E36A-4E31-A838-7094AD82D640}" dt="2024-04-09T10:02:37.094" v="938"/>
          <ac:cxnSpMkLst>
            <pc:docMk/>
            <pc:sldMk cId="1833289923" sldId="259"/>
            <ac:cxnSpMk id="13" creationId="{F209B62C-3402-4623-9A7C-AA048B56F8C3}"/>
          </ac:cxnSpMkLst>
        </pc:cxnChg>
        <pc:cxnChg chg="add del">
          <ac:chgData name="Hugo, NOEL" userId="d1230b94-27fa-46b2-97f9-35ba3dfd13fd" providerId="ADAL" clId="{7301DABA-E36A-4E31-A838-7094AD82D640}" dt="2024-04-09T10:02:37.094" v="938"/>
          <ac:cxnSpMkLst>
            <pc:docMk/>
            <pc:sldMk cId="1833289923" sldId="259"/>
            <ac:cxnSpMk id="17" creationId="{8A5C8BF2-C035-4BFF-8802-A39723834415}"/>
          </ac:cxnSpMkLst>
        </pc:cxnChg>
      </pc:sldChg>
      <pc:sldChg chg="modSp new del mod">
        <pc:chgData name="Hugo, NOEL" userId="d1230b94-27fa-46b2-97f9-35ba3dfd13fd" providerId="ADAL" clId="{7301DABA-E36A-4E31-A838-7094AD82D640}" dt="2024-04-09T07:57:05.277" v="113" actId="680"/>
        <pc:sldMkLst>
          <pc:docMk/>
          <pc:sldMk cId="2365180043" sldId="259"/>
        </pc:sldMkLst>
        <pc:spChg chg="mod">
          <ac:chgData name="Hugo, NOEL" userId="d1230b94-27fa-46b2-97f9-35ba3dfd13fd" providerId="ADAL" clId="{7301DABA-E36A-4E31-A838-7094AD82D640}" dt="2024-04-09T07:57:04.953" v="112"/>
          <ac:spMkLst>
            <pc:docMk/>
            <pc:sldMk cId="2365180043" sldId="259"/>
            <ac:spMk id="2" creationId="{0AC49CEB-6CC8-D7C3-DDB9-F106CE4F2650}"/>
          </ac:spMkLst>
        </pc:spChg>
        <pc:spChg chg="mod">
          <ac:chgData name="Hugo, NOEL" userId="d1230b94-27fa-46b2-97f9-35ba3dfd13fd" providerId="ADAL" clId="{7301DABA-E36A-4E31-A838-7094AD82D640}" dt="2024-04-09T07:57:04.953" v="112"/>
          <ac:spMkLst>
            <pc:docMk/>
            <pc:sldMk cId="2365180043" sldId="259"/>
            <ac:spMk id="3" creationId="{43A04EAE-5DCD-BF94-E13A-0A0744AF1033}"/>
          </ac:spMkLst>
        </pc:spChg>
      </pc:sldChg>
      <pc:sldChg chg="new del">
        <pc:chgData name="Hugo, NOEL" userId="d1230b94-27fa-46b2-97f9-35ba3dfd13fd" providerId="ADAL" clId="{7301DABA-E36A-4E31-A838-7094AD82D640}" dt="2024-04-09T07:59:01.327" v="156" actId="2696"/>
        <pc:sldMkLst>
          <pc:docMk/>
          <pc:sldMk cId="223803997" sldId="260"/>
        </pc:sldMkLst>
      </pc:sldChg>
      <pc:sldChg chg="addSp delSp modSp add del mod ord modTransition setBg delDesignElem">
        <pc:chgData name="Hugo, NOEL" userId="d1230b94-27fa-46b2-97f9-35ba3dfd13fd" providerId="ADAL" clId="{7301DABA-E36A-4E31-A838-7094AD82D640}" dt="2024-04-09T11:49:54.204" v="985" actId="20577"/>
        <pc:sldMkLst>
          <pc:docMk/>
          <pc:sldMk cId="3270133729" sldId="260"/>
        </pc:sldMkLst>
        <pc:spChg chg="mod">
          <ac:chgData name="Hugo, NOEL" userId="d1230b94-27fa-46b2-97f9-35ba3dfd13fd" providerId="ADAL" clId="{7301DABA-E36A-4E31-A838-7094AD82D640}" dt="2024-04-09T10:03:24.491" v="952" actId="26606"/>
          <ac:spMkLst>
            <pc:docMk/>
            <pc:sldMk cId="3270133729" sldId="260"/>
            <ac:spMk id="2" creationId="{F8B8D437-36D9-37DC-F696-151F12A6C759}"/>
          </ac:spMkLst>
        </pc:spChg>
        <pc:spChg chg="add del mod">
          <ac:chgData name="Hugo, NOEL" userId="d1230b94-27fa-46b2-97f9-35ba3dfd13fd" providerId="ADAL" clId="{7301DABA-E36A-4E31-A838-7094AD82D640}" dt="2024-04-09T08:50:13.071" v="232" actId="22"/>
          <ac:spMkLst>
            <pc:docMk/>
            <pc:sldMk cId="3270133729" sldId="260"/>
            <ac:spMk id="4" creationId="{97E1FBD1-EE8E-453F-20F7-C1CEA3280CB1}"/>
          </ac:spMkLst>
        </pc:spChg>
        <pc:spChg chg="add del">
          <ac:chgData name="Hugo, NOEL" userId="d1230b94-27fa-46b2-97f9-35ba3dfd13fd" providerId="ADAL" clId="{7301DABA-E36A-4E31-A838-7094AD82D640}" dt="2024-04-09T10:03:13.923" v="947" actId="26606"/>
          <ac:spMkLst>
            <pc:docMk/>
            <pc:sldMk cId="3270133729" sldId="260"/>
            <ac:spMk id="11" creationId="{23D09407-53BC-485E-B4CE-BC5E4FC4B25B}"/>
          </ac:spMkLst>
        </pc:spChg>
        <pc:spChg chg="add del">
          <ac:chgData name="Hugo, NOEL" userId="d1230b94-27fa-46b2-97f9-35ba3dfd13fd" providerId="ADAL" clId="{7301DABA-E36A-4E31-A838-7094AD82D640}" dt="2024-04-09T10:03:13.923" v="947" actId="26606"/>
          <ac:spMkLst>
            <pc:docMk/>
            <pc:sldMk cId="3270133729" sldId="260"/>
            <ac:spMk id="12" creationId="{921DB988-49FC-4608-B0A2-E2F3A4019041}"/>
          </ac:spMkLst>
        </pc:spChg>
        <pc:spChg chg="add del">
          <ac:chgData name="Hugo, NOEL" userId="d1230b94-27fa-46b2-97f9-35ba3dfd13fd" providerId="ADAL" clId="{7301DABA-E36A-4E31-A838-7094AD82D640}" dt="2024-04-09T10:02:37.094" v="938"/>
          <ac:spMkLst>
            <pc:docMk/>
            <pc:sldMk cId="3270133729" sldId="260"/>
            <ac:spMk id="16" creationId="{19F9BF86-FE94-4517-B97D-026C7515E589}"/>
          </ac:spMkLst>
        </pc:spChg>
        <pc:spChg chg="add">
          <ac:chgData name="Hugo, NOEL" userId="d1230b94-27fa-46b2-97f9-35ba3dfd13fd" providerId="ADAL" clId="{7301DABA-E36A-4E31-A838-7094AD82D640}" dt="2024-04-09T10:03:24.491" v="952" actId="26606"/>
          <ac:spMkLst>
            <pc:docMk/>
            <pc:sldMk cId="3270133729" sldId="260"/>
            <ac:spMk id="20" creationId="{716248AD-805F-41BF-9B57-FC53E5B32F98}"/>
          </ac:spMkLst>
        </pc:spChg>
        <pc:spChg chg="add">
          <ac:chgData name="Hugo, NOEL" userId="d1230b94-27fa-46b2-97f9-35ba3dfd13fd" providerId="ADAL" clId="{7301DABA-E36A-4E31-A838-7094AD82D640}" dt="2024-04-09T10:03:24.491" v="952" actId="26606"/>
          <ac:spMkLst>
            <pc:docMk/>
            <pc:sldMk cId="3270133729" sldId="260"/>
            <ac:spMk id="22" creationId="{1F82758F-B2B3-4F0A-BB90-4BFFEDD166D6}"/>
          </ac:spMkLst>
        </pc:spChg>
        <pc:spChg chg="add del">
          <ac:chgData name="Hugo, NOEL" userId="d1230b94-27fa-46b2-97f9-35ba3dfd13fd" providerId="ADAL" clId="{7301DABA-E36A-4E31-A838-7094AD82D640}" dt="2024-04-09T10:03:16.617" v="949" actId="26606"/>
          <ac:spMkLst>
            <pc:docMk/>
            <pc:sldMk cId="3270133729" sldId="260"/>
            <ac:spMk id="30" creationId="{5E395AE0-8789-FAD6-A987-32E65C185100}"/>
          </ac:spMkLst>
        </pc:spChg>
        <pc:spChg chg="add del">
          <ac:chgData name="Hugo, NOEL" userId="d1230b94-27fa-46b2-97f9-35ba3dfd13fd" providerId="ADAL" clId="{7301DABA-E36A-4E31-A838-7094AD82D640}" dt="2024-04-09T10:03:24.484" v="951" actId="26606"/>
          <ac:spMkLst>
            <pc:docMk/>
            <pc:sldMk cId="3270133729" sldId="260"/>
            <ac:spMk id="33" creationId="{66E48AFA-8884-4F68-A44F-D2C1E8609C5A}"/>
          </ac:spMkLst>
        </pc:spChg>
        <pc:spChg chg="add del">
          <ac:chgData name="Hugo, NOEL" userId="d1230b94-27fa-46b2-97f9-35ba3dfd13fd" providerId="ADAL" clId="{7301DABA-E36A-4E31-A838-7094AD82D640}" dt="2024-04-09T10:03:24.484" v="951" actId="26606"/>
          <ac:spMkLst>
            <pc:docMk/>
            <pc:sldMk cId="3270133729" sldId="260"/>
            <ac:spMk id="34" creationId="{969D19A6-08CB-498C-93EC-3FFB021FC68A}"/>
          </ac:spMkLst>
        </pc:spChg>
        <pc:spChg chg="add del">
          <ac:chgData name="Hugo, NOEL" userId="d1230b94-27fa-46b2-97f9-35ba3dfd13fd" providerId="ADAL" clId="{7301DABA-E36A-4E31-A838-7094AD82D640}" dt="2024-04-09T10:03:24.484" v="951" actId="26606"/>
          <ac:spMkLst>
            <pc:docMk/>
            <pc:sldMk cId="3270133729" sldId="260"/>
            <ac:spMk id="35" creationId="{925DAA70-AE8B-D20C-BB08-F8EA44CA3498}"/>
          </ac:spMkLst>
        </pc:spChg>
        <pc:spChg chg="add">
          <ac:chgData name="Hugo, NOEL" userId="d1230b94-27fa-46b2-97f9-35ba3dfd13fd" providerId="ADAL" clId="{7301DABA-E36A-4E31-A838-7094AD82D640}" dt="2024-04-09T10:03:24.491" v="952" actId="26606"/>
          <ac:spMkLst>
            <pc:docMk/>
            <pc:sldMk cId="3270133729" sldId="260"/>
            <ac:spMk id="37" creationId="{AA474011-A49D-4C7A-BF41-0ACD0A2693B3}"/>
          </ac:spMkLst>
        </pc:spChg>
        <pc:spChg chg="add">
          <ac:chgData name="Hugo, NOEL" userId="d1230b94-27fa-46b2-97f9-35ba3dfd13fd" providerId="ADAL" clId="{7301DABA-E36A-4E31-A838-7094AD82D640}" dt="2024-04-09T10:03:24.491" v="952" actId="26606"/>
          <ac:spMkLst>
            <pc:docMk/>
            <pc:sldMk cId="3270133729" sldId="260"/>
            <ac:spMk id="38" creationId="{6D72081E-AD41-4FBB-B02B-698A68DBCA5E}"/>
          </ac:spMkLst>
        </pc:spChg>
        <pc:spChg chg="add mod">
          <ac:chgData name="Hugo, NOEL" userId="d1230b94-27fa-46b2-97f9-35ba3dfd13fd" providerId="ADAL" clId="{7301DABA-E36A-4E31-A838-7094AD82D640}" dt="2024-04-09T11:49:54.204" v="985" actId="20577"/>
          <ac:spMkLst>
            <pc:docMk/>
            <pc:sldMk cId="3270133729" sldId="260"/>
            <ac:spMk id="39" creationId="{A89C8B5E-C03F-DA43-4DE4-47E26D73C9ED}"/>
          </ac:spMkLst>
        </pc:spChg>
        <pc:grpChg chg="add del">
          <ac:chgData name="Hugo, NOEL" userId="d1230b94-27fa-46b2-97f9-35ba3dfd13fd" providerId="ADAL" clId="{7301DABA-E36A-4E31-A838-7094AD82D640}" dt="2024-04-09T10:03:13.923" v="947" actId="26606"/>
          <ac:grpSpMkLst>
            <pc:docMk/>
            <pc:sldMk cId="3270133729" sldId="260"/>
            <ac:grpSpMk id="13" creationId="{E9B930FD-8671-4C4C-ADCF-73AC1D0CD417}"/>
          </ac:grpSpMkLst>
        </pc:grpChg>
        <pc:grpChg chg="add del">
          <ac:chgData name="Hugo, NOEL" userId="d1230b94-27fa-46b2-97f9-35ba3dfd13fd" providerId="ADAL" clId="{7301DABA-E36A-4E31-A838-7094AD82D640}" dt="2024-04-09T10:03:13.923" v="947" actId="26606"/>
          <ac:grpSpMkLst>
            <pc:docMk/>
            <pc:sldMk cId="3270133729" sldId="260"/>
            <ac:grpSpMk id="24" creationId="{383C2651-AE0C-4AE4-8725-E2F9414FE219}"/>
          </ac:grpSpMkLst>
        </pc:grpChg>
        <pc:picChg chg="add del">
          <ac:chgData name="Hugo, NOEL" userId="d1230b94-27fa-46b2-97f9-35ba3dfd13fd" providerId="ADAL" clId="{7301DABA-E36A-4E31-A838-7094AD82D640}" dt="2024-04-09T08:50:11.846" v="231" actId="22"/>
          <ac:picMkLst>
            <pc:docMk/>
            <pc:sldMk cId="3270133729" sldId="260"/>
            <ac:picMk id="6" creationId="{EF87E3A2-3EB6-A5DA-7C53-0B6C4BE4F1A4}"/>
          </ac:picMkLst>
        </pc:picChg>
        <pc:picChg chg="del">
          <ac:chgData name="Hugo, NOEL" userId="d1230b94-27fa-46b2-97f9-35ba3dfd13fd" providerId="ADAL" clId="{7301DABA-E36A-4E31-A838-7094AD82D640}" dt="2024-04-09T08:50:07.365" v="229" actId="478"/>
          <ac:picMkLst>
            <pc:docMk/>
            <pc:sldMk cId="3270133729" sldId="260"/>
            <ac:picMk id="8" creationId="{C878D07E-FF34-D2AB-2775-8B2E45826F6E}"/>
          </ac:picMkLst>
        </pc:picChg>
        <pc:picChg chg="add mod ord">
          <ac:chgData name="Hugo, NOEL" userId="d1230b94-27fa-46b2-97f9-35ba3dfd13fd" providerId="ADAL" clId="{7301DABA-E36A-4E31-A838-7094AD82D640}" dt="2024-04-09T10:03:24.491" v="952" actId="26606"/>
          <ac:picMkLst>
            <pc:docMk/>
            <pc:sldMk cId="3270133729" sldId="260"/>
            <ac:picMk id="9" creationId="{F8590C3E-4287-EF86-BFFE-A4CDF4AFAC6C}"/>
          </ac:picMkLst>
        </pc:picChg>
        <pc:picChg chg="add del mod">
          <ac:chgData name="Hugo, NOEL" userId="d1230b94-27fa-46b2-97f9-35ba3dfd13fd" providerId="ADAL" clId="{7301DABA-E36A-4E31-A838-7094AD82D640}" dt="2024-04-09T09:26:41.998" v="625" actId="478"/>
          <ac:picMkLst>
            <pc:docMk/>
            <pc:sldMk cId="3270133729" sldId="260"/>
            <ac:picMk id="10" creationId="{3AD366E5-A1AD-6228-98E6-29735A471AC3}"/>
          </ac:picMkLst>
        </pc:picChg>
        <pc:cxnChg chg="add del">
          <ac:chgData name="Hugo, NOEL" userId="d1230b94-27fa-46b2-97f9-35ba3dfd13fd" providerId="ADAL" clId="{7301DABA-E36A-4E31-A838-7094AD82D640}" dt="2024-04-09T10:02:37.094" v="938"/>
          <ac:cxnSpMkLst>
            <pc:docMk/>
            <pc:sldMk cId="3270133729" sldId="260"/>
            <ac:cxnSpMk id="14" creationId="{F209B62C-3402-4623-9A7C-AA048B56F8C3}"/>
          </ac:cxnSpMkLst>
        </pc:cxnChg>
        <pc:cxnChg chg="add del">
          <ac:chgData name="Hugo, NOEL" userId="d1230b94-27fa-46b2-97f9-35ba3dfd13fd" providerId="ADAL" clId="{7301DABA-E36A-4E31-A838-7094AD82D640}" dt="2024-04-09T10:02:37.094" v="938"/>
          <ac:cxnSpMkLst>
            <pc:docMk/>
            <pc:sldMk cId="3270133729" sldId="260"/>
            <ac:cxnSpMk id="18" creationId="{8A5C8BF2-C035-4BFF-8802-A39723834415}"/>
          </ac:cxnSpMkLst>
        </pc:cxnChg>
        <pc:cxnChg chg="add del">
          <ac:chgData name="Hugo, NOEL" userId="d1230b94-27fa-46b2-97f9-35ba3dfd13fd" providerId="ADAL" clId="{7301DABA-E36A-4E31-A838-7094AD82D640}" dt="2024-04-09T10:03:16.617" v="949" actId="26606"/>
          <ac:cxnSpMkLst>
            <pc:docMk/>
            <pc:sldMk cId="3270133729" sldId="260"/>
            <ac:cxnSpMk id="31" creationId="{7667AA61-5C27-F30F-D229-06CBE5709F33}"/>
          </ac:cxnSpMkLst>
        </pc:cxnChg>
      </pc:sldChg>
      <pc:sldChg chg="addSp delSp modSp new mod modTransition setBg delDesignElem">
        <pc:chgData name="Hugo, NOEL" userId="d1230b94-27fa-46b2-97f9-35ba3dfd13fd" providerId="ADAL" clId="{7301DABA-E36A-4E31-A838-7094AD82D640}" dt="2024-04-09T10:03:30.904" v="954" actId="26606"/>
        <pc:sldMkLst>
          <pc:docMk/>
          <pc:sldMk cId="2290239801" sldId="261"/>
        </pc:sldMkLst>
        <pc:spChg chg="mod">
          <ac:chgData name="Hugo, NOEL" userId="d1230b94-27fa-46b2-97f9-35ba3dfd13fd" providerId="ADAL" clId="{7301DABA-E36A-4E31-A838-7094AD82D640}" dt="2024-04-09T10:03:30.904" v="954" actId="26606"/>
          <ac:spMkLst>
            <pc:docMk/>
            <pc:sldMk cId="2290239801" sldId="261"/>
            <ac:spMk id="2" creationId="{B0FF595F-B57E-27B3-A2AF-FCB25CEC0704}"/>
          </ac:spMkLst>
        </pc:spChg>
        <pc:spChg chg="add del mod">
          <ac:chgData name="Hugo, NOEL" userId="d1230b94-27fa-46b2-97f9-35ba3dfd13fd" providerId="ADAL" clId="{7301DABA-E36A-4E31-A838-7094AD82D640}" dt="2024-04-09T10:03:30.904" v="954" actId="26606"/>
          <ac:spMkLst>
            <pc:docMk/>
            <pc:sldMk cId="2290239801" sldId="261"/>
            <ac:spMk id="3" creationId="{0BF80583-5128-EEE3-3A5B-3454FDBE4053}"/>
          </ac:spMkLst>
        </pc:spChg>
        <pc:spChg chg="add del">
          <ac:chgData name="Hugo, NOEL" userId="d1230b94-27fa-46b2-97f9-35ba3dfd13fd" providerId="ADAL" clId="{7301DABA-E36A-4E31-A838-7094AD82D640}" dt="2024-04-09T09:53:43.182" v="648" actId="26606"/>
          <ac:spMkLst>
            <pc:docMk/>
            <pc:sldMk cId="2290239801" sldId="261"/>
            <ac:spMk id="6" creationId="{DBDA151C-5770-45E4-AAFF-59E7F403866D}"/>
          </ac:spMkLst>
        </pc:spChg>
        <pc:spChg chg="add del">
          <ac:chgData name="Hugo, NOEL" userId="d1230b94-27fa-46b2-97f9-35ba3dfd13fd" providerId="ADAL" clId="{7301DABA-E36A-4E31-A838-7094AD82D640}" dt="2024-04-09T09:43:42.956" v="635" actId="26606"/>
          <ac:spMkLst>
            <pc:docMk/>
            <pc:sldMk cId="2290239801" sldId="261"/>
            <ac:spMk id="7" creationId="{0BF80583-5128-EEE3-3A5B-3454FDBE4053}"/>
          </ac:spMkLst>
        </pc:spChg>
        <pc:spChg chg="add del">
          <ac:chgData name="Hugo, NOEL" userId="d1230b94-27fa-46b2-97f9-35ba3dfd13fd" providerId="ADAL" clId="{7301DABA-E36A-4E31-A838-7094AD82D640}" dt="2024-04-09T09:43:42.956" v="635" actId="26606"/>
          <ac:spMkLst>
            <pc:docMk/>
            <pc:sldMk cId="2290239801" sldId="261"/>
            <ac:spMk id="9" creationId="{744CAA32-F237-419C-A2DD-43C28D920D3C}"/>
          </ac:spMkLst>
        </pc:spChg>
        <pc:spChg chg="add del">
          <ac:chgData name="Hugo, NOEL" userId="d1230b94-27fa-46b2-97f9-35ba3dfd13fd" providerId="ADAL" clId="{7301DABA-E36A-4E31-A838-7094AD82D640}" dt="2024-04-09T09:43:45.109" v="641" actId="26606"/>
          <ac:spMkLst>
            <pc:docMk/>
            <pc:sldMk cId="2290239801" sldId="261"/>
            <ac:spMk id="10" creationId="{744CAA32-F237-419C-A2DD-43C28D920D3C}"/>
          </ac:spMkLst>
        </pc:spChg>
        <pc:spChg chg="add del">
          <ac:chgData name="Hugo, NOEL" userId="d1230b94-27fa-46b2-97f9-35ba3dfd13fd" providerId="ADAL" clId="{7301DABA-E36A-4E31-A838-7094AD82D640}" dt="2024-04-09T09:43:43.605" v="637" actId="26606"/>
          <ac:spMkLst>
            <pc:docMk/>
            <pc:sldMk cId="2290239801" sldId="261"/>
            <ac:spMk id="13" creationId="{744CAA32-F237-419C-A2DD-43C28D920D3C}"/>
          </ac:spMkLst>
        </pc:spChg>
        <pc:spChg chg="add del">
          <ac:chgData name="Hugo, NOEL" userId="d1230b94-27fa-46b2-97f9-35ba3dfd13fd" providerId="ADAL" clId="{7301DABA-E36A-4E31-A838-7094AD82D640}" dt="2024-04-09T09:43:43.605" v="637" actId="26606"/>
          <ac:spMkLst>
            <pc:docMk/>
            <pc:sldMk cId="2290239801" sldId="261"/>
            <ac:spMk id="14" creationId="{0BF80583-5128-EEE3-3A5B-3454FDBE4053}"/>
          </ac:spMkLst>
        </pc:spChg>
        <pc:spChg chg="add del">
          <ac:chgData name="Hugo, NOEL" userId="d1230b94-27fa-46b2-97f9-35ba3dfd13fd" providerId="ADAL" clId="{7301DABA-E36A-4E31-A838-7094AD82D640}" dt="2024-04-09T09:43:44.228" v="639" actId="26606"/>
          <ac:spMkLst>
            <pc:docMk/>
            <pc:sldMk cId="2290239801" sldId="261"/>
            <ac:spMk id="18" creationId="{744CAA32-F237-419C-A2DD-43C28D920D3C}"/>
          </ac:spMkLst>
        </pc:spChg>
        <pc:spChg chg="add del">
          <ac:chgData name="Hugo, NOEL" userId="d1230b94-27fa-46b2-97f9-35ba3dfd13fd" providerId="ADAL" clId="{7301DABA-E36A-4E31-A838-7094AD82D640}" dt="2024-04-09T09:43:44.228" v="639" actId="26606"/>
          <ac:spMkLst>
            <pc:docMk/>
            <pc:sldMk cId="2290239801" sldId="261"/>
            <ac:spMk id="19" creationId="{0BF80583-5128-EEE3-3A5B-3454FDBE4053}"/>
          </ac:spMkLst>
        </pc:spChg>
        <pc:spChg chg="add del">
          <ac:chgData name="Hugo, NOEL" userId="d1230b94-27fa-46b2-97f9-35ba3dfd13fd" providerId="ADAL" clId="{7301DABA-E36A-4E31-A838-7094AD82D640}" dt="2024-04-09T09:43:45.109" v="641" actId="26606"/>
          <ac:spMkLst>
            <pc:docMk/>
            <pc:sldMk cId="2290239801" sldId="261"/>
            <ac:spMk id="23" creationId="{0BF80583-5128-EEE3-3A5B-3454FDBE4053}"/>
          </ac:spMkLst>
        </pc:spChg>
        <pc:spChg chg="add del">
          <ac:chgData name="Hugo, NOEL" userId="d1230b94-27fa-46b2-97f9-35ba3dfd13fd" providerId="ADAL" clId="{7301DABA-E36A-4E31-A838-7094AD82D640}" dt="2024-04-09T09:54:07.515" v="650" actId="26606"/>
          <ac:spMkLst>
            <pc:docMk/>
            <pc:sldMk cId="2290239801" sldId="261"/>
            <ac:spMk id="25" creationId="{744CAA32-F237-419C-A2DD-43C28D920D3C}"/>
          </ac:spMkLst>
        </pc:spChg>
        <pc:spChg chg="add del">
          <ac:chgData name="Hugo, NOEL" userId="d1230b94-27fa-46b2-97f9-35ba3dfd13fd" providerId="ADAL" clId="{7301DABA-E36A-4E31-A838-7094AD82D640}" dt="2024-04-09T09:43:49.484" v="643" actId="26606"/>
          <ac:spMkLst>
            <pc:docMk/>
            <pc:sldMk cId="2290239801" sldId="261"/>
            <ac:spMk id="26" creationId="{744CAA32-F237-419C-A2DD-43C28D920D3C}"/>
          </ac:spMkLst>
        </pc:spChg>
        <pc:spChg chg="add del">
          <ac:chgData name="Hugo, NOEL" userId="d1230b94-27fa-46b2-97f9-35ba3dfd13fd" providerId="ADAL" clId="{7301DABA-E36A-4E31-A838-7094AD82D640}" dt="2024-04-09T09:43:49.484" v="643" actId="26606"/>
          <ac:spMkLst>
            <pc:docMk/>
            <pc:sldMk cId="2290239801" sldId="261"/>
            <ac:spMk id="27" creationId="{0BF80583-5128-EEE3-3A5B-3454FDBE4053}"/>
          </ac:spMkLst>
        </pc:spChg>
        <pc:spChg chg="add">
          <ac:chgData name="Hugo, NOEL" userId="d1230b94-27fa-46b2-97f9-35ba3dfd13fd" providerId="ADAL" clId="{7301DABA-E36A-4E31-A838-7094AD82D640}" dt="2024-04-09T10:03:30.904" v="954" actId="26606"/>
          <ac:spMkLst>
            <pc:docMk/>
            <pc:sldMk cId="2290239801" sldId="261"/>
            <ac:spMk id="32" creationId="{1C799903-48D5-4A31-A1A2-541072D9771E}"/>
          </ac:spMkLst>
        </pc:spChg>
        <pc:spChg chg="add del">
          <ac:chgData name="Hugo, NOEL" userId="d1230b94-27fa-46b2-97f9-35ba3dfd13fd" providerId="ADAL" clId="{7301DABA-E36A-4E31-A838-7094AD82D640}" dt="2024-04-09T10:02:37.094" v="938"/>
          <ac:spMkLst>
            <pc:docMk/>
            <pc:sldMk cId="2290239801" sldId="261"/>
            <ac:spMk id="33" creationId="{063F27BC-7079-4FF7-8F7C-ABC82FA3C247}"/>
          </ac:spMkLst>
        </pc:spChg>
        <pc:spChg chg="add">
          <ac:chgData name="Hugo, NOEL" userId="d1230b94-27fa-46b2-97f9-35ba3dfd13fd" providerId="ADAL" clId="{7301DABA-E36A-4E31-A838-7094AD82D640}" dt="2024-04-09T10:03:30.904" v="954" actId="26606"/>
          <ac:spMkLst>
            <pc:docMk/>
            <pc:sldMk cId="2290239801" sldId="261"/>
            <ac:spMk id="35" creationId="{8EFFF109-FC58-4FD3-BE05-9775A1310F55}"/>
          </ac:spMkLst>
        </pc:spChg>
        <pc:spChg chg="add">
          <ac:chgData name="Hugo, NOEL" userId="d1230b94-27fa-46b2-97f9-35ba3dfd13fd" providerId="ADAL" clId="{7301DABA-E36A-4E31-A838-7094AD82D640}" dt="2024-04-09T10:03:30.904" v="954" actId="26606"/>
          <ac:spMkLst>
            <pc:docMk/>
            <pc:sldMk cId="2290239801" sldId="261"/>
            <ac:spMk id="36" creationId="{E1B96AD6-92A9-4273-A62B-96A1C3E0BA95}"/>
          </ac:spMkLst>
        </pc:spChg>
        <pc:spChg chg="add">
          <ac:chgData name="Hugo, NOEL" userId="d1230b94-27fa-46b2-97f9-35ba3dfd13fd" providerId="ADAL" clId="{7301DABA-E36A-4E31-A838-7094AD82D640}" dt="2024-04-09T10:03:30.904" v="954" actId="26606"/>
          <ac:spMkLst>
            <pc:docMk/>
            <pc:sldMk cId="2290239801" sldId="261"/>
            <ac:spMk id="37" creationId="{463EEC44-1BA3-44ED-81FC-A644B04B2A44}"/>
          </ac:spMkLst>
        </pc:spChg>
        <pc:graphicFrameChg chg="add del">
          <ac:chgData name="Hugo, NOEL" userId="d1230b94-27fa-46b2-97f9-35ba3dfd13fd" providerId="ADAL" clId="{7301DABA-E36A-4E31-A838-7094AD82D640}" dt="2024-04-09T09:43:41.244" v="633" actId="26606"/>
          <ac:graphicFrameMkLst>
            <pc:docMk/>
            <pc:sldMk cId="2290239801" sldId="261"/>
            <ac:graphicFrameMk id="5" creationId="{B5F3BE2F-B706-CE64-C69E-DD6DB6BCA2F5}"/>
          </ac:graphicFrameMkLst>
        </pc:graphicFrameChg>
        <pc:graphicFrameChg chg="add del mod">
          <ac:chgData name="Hugo, NOEL" userId="d1230b94-27fa-46b2-97f9-35ba3dfd13fd" providerId="ADAL" clId="{7301DABA-E36A-4E31-A838-7094AD82D640}" dt="2024-04-09T09:53:43.182" v="648" actId="26606"/>
          <ac:graphicFrameMkLst>
            <pc:docMk/>
            <pc:sldMk cId="2290239801" sldId="261"/>
            <ac:graphicFrameMk id="22" creationId="{C24DC345-AC8B-6C47-B40D-6911986A4F16}"/>
          </ac:graphicFrameMkLst>
        </pc:graphicFrameChg>
        <pc:picChg chg="add del">
          <ac:chgData name="Hugo, NOEL" userId="d1230b94-27fa-46b2-97f9-35ba3dfd13fd" providerId="ADAL" clId="{7301DABA-E36A-4E31-A838-7094AD82D640}" dt="2024-04-09T09:43:42.956" v="635" actId="26606"/>
          <ac:picMkLst>
            <pc:docMk/>
            <pc:sldMk cId="2290239801" sldId="261"/>
            <ac:picMk id="8" creationId="{BB735F0D-5832-9529-D401-6B33C38EDB01}"/>
          </ac:picMkLst>
        </pc:picChg>
        <pc:picChg chg="add del">
          <ac:chgData name="Hugo, NOEL" userId="d1230b94-27fa-46b2-97f9-35ba3dfd13fd" providerId="ADAL" clId="{7301DABA-E36A-4E31-A838-7094AD82D640}" dt="2024-04-09T09:43:43.605" v="637" actId="26606"/>
          <ac:picMkLst>
            <pc:docMk/>
            <pc:sldMk cId="2290239801" sldId="261"/>
            <ac:picMk id="15" creationId="{D2E77A71-A1EA-0FCB-9831-8B595B8C9B4F}"/>
          </ac:picMkLst>
        </pc:picChg>
        <pc:picChg chg="add del">
          <ac:chgData name="Hugo, NOEL" userId="d1230b94-27fa-46b2-97f9-35ba3dfd13fd" providerId="ADAL" clId="{7301DABA-E36A-4E31-A838-7094AD82D640}" dt="2024-04-09T09:43:44.228" v="639" actId="26606"/>
          <ac:picMkLst>
            <pc:docMk/>
            <pc:sldMk cId="2290239801" sldId="261"/>
            <ac:picMk id="20" creationId="{8689A711-3F3B-7690-70E1-6D83357A2B1C}"/>
          </ac:picMkLst>
        </pc:picChg>
        <pc:picChg chg="add del">
          <ac:chgData name="Hugo, NOEL" userId="d1230b94-27fa-46b2-97f9-35ba3dfd13fd" providerId="ADAL" clId="{7301DABA-E36A-4E31-A838-7094AD82D640}" dt="2024-04-09T09:43:45.109" v="641" actId="26606"/>
          <ac:picMkLst>
            <pc:docMk/>
            <pc:sldMk cId="2290239801" sldId="261"/>
            <ac:picMk id="24" creationId="{1DBB8AB0-F285-7F12-15C6-1742ED643A5F}"/>
          </ac:picMkLst>
        </pc:picChg>
        <pc:picChg chg="add del">
          <ac:chgData name="Hugo, NOEL" userId="d1230b94-27fa-46b2-97f9-35ba3dfd13fd" providerId="ADAL" clId="{7301DABA-E36A-4E31-A838-7094AD82D640}" dt="2024-04-09T09:43:49.484" v="643" actId="26606"/>
          <ac:picMkLst>
            <pc:docMk/>
            <pc:sldMk cId="2290239801" sldId="261"/>
            <ac:picMk id="28" creationId="{8689A711-3F3B-7690-70E1-6D83357A2B1C}"/>
          </ac:picMkLst>
        </pc:picChg>
        <pc:picChg chg="add del">
          <ac:chgData name="Hugo, NOEL" userId="d1230b94-27fa-46b2-97f9-35ba3dfd13fd" providerId="ADAL" clId="{7301DABA-E36A-4E31-A838-7094AD82D640}" dt="2024-04-09T09:54:07.515" v="650" actId="26606"/>
          <ac:picMkLst>
            <pc:docMk/>
            <pc:sldMk cId="2290239801" sldId="261"/>
            <ac:picMk id="30" creationId="{3BE2A769-A8D8-E22B-5B3E-3F8DB6218A86}"/>
          </ac:picMkLst>
        </pc:picChg>
        <pc:cxnChg chg="add del">
          <ac:chgData name="Hugo, NOEL" userId="d1230b94-27fa-46b2-97f9-35ba3dfd13fd" providerId="ADAL" clId="{7301DABA-E36A-4E31-A838-7094AD82D640}" dt="2024-04-09T09:43:42.956" v="635" actId="26606"/>
          <ac:cxnSpMkLst>
            <pc:docMk/>
            <pc:sldMk cId="2290239801" sldId="261"/>
            <ac:cxnSpMk id="11" creationId="{753FE100-D0AB-4AE2-824B-60CFA31EC6A2}"/>
          </ac:cxnSpMkLst>
        </pc:cxnChg>
        <pc:cxnChg chg="add del">
          <ac:chgData name="Hugo, NOEL" userId="d1230b94-27fa-46b2-97f9-35ba3dfd13fd" providerId="ADAL" clId="{7301DABA-E36A-4E31-A838-7094AD82D640}" dt="2024-04-09T09:43:45.109" v="641" actId="26606"/>
          <ac:cxnSpMkLst>
            <pc:docMk/>
            <pc:sldMk cId="2290239801" sldId="261"/>
            <ac:cxnSpMk id="12" creationId="{753FE100-D0AB-4AE2-824B-60CFA31EC6A2}"/>
          </ac:cxnSpMkLst>
        </pc:cxnChg>
        <pc:cxnChg chg="add del">
          <ac:chgData name="Hugo, NOEL" userId="d1230b94-27fa-46b2-97f9-35ba3dfd13fd" providerId="ADAL" clId="{7301DABA-E36A-4E31-A838-7094AD82D640}" dt="2024-04-09T09:43:43.605" v="637" actId="26606"/>
          <ac:cxnSpMkLst>
            <pc:docMk/>
            <pc:sldMk cId="2290239801" sldId="261"/>
            <ac:cxnSpMk id="16" creationId="{08052531-D50B-3899-B150-D05525F4F2BC}"/>
          </ac:cxnSpMkLst>
        </pc:cxnChg>
        <pc:cxnChg chg="add del">
          <ac:chgData name="Hugo, NOEL" userId="d1230b94-27fa-46b2-97f9-35ba3dfd13fd" providerId="ADAL" clId="{7301DABA-E36A-4E31-A838-7094AD82D640}" dt="2024-04-09T09:53:43.182" v="648" actId="26606"/>
          <ac:cxnSpMkLst>
            <pc:docMk/>
            <pc:sldMk cId="2290239801" sldId="261"/>
            <ac:cxnSpMk id="17" creationId="{3C1E8872-6F48-7002-BFE6-7839C2E70832}"/>
          </ac:cxnSpMkLst>
        </pc:cxnChg>
        <pc:cxnChg chg="add del">
          <ac:chgData name="Hugo, NOEL" userId="d1230b94-27fa-46b2-97f9-35ba3dfd13fd" providerId="ADAL" clId="{7301DABA-E36A-4E31-A838-7094AD82D640}" dt="2024-04-09T09:43:44.228" v="639" actId="26606"/>
          <ac:cxnSpMkLst>
            <pc:docMk/>
            <pc:sldMk cId="2290239801" sldId="261"/>
            <ac:cxnSpMk id="21" creationId="{691422F5-4221-4812-AFD9-5479C6D60AD9}"/>
          </ac:cxnSpMkLst>
        </pc:cxnChg>
        <pc:cxnChg chg="add del">
          <ac:chgData name="Hugo, NOEL" userId="d1230b94-27fa-46b2-97f9-35ba3dfd13fd" providerId="ADAL" clId="{7301DABA-E36A-4E31-A838-7094AD82D640}" dt="2024-04-09T09:43:49.484" v="643" actId="26606"/>
          <ac:cxnSpMkLst>
            <pc:docMk/>
            <pc:sldMk cId="2290239801" sldId="261"/>
            <ac:cxnSpMk id="29" creationId="{691422F5-4221-4812-AFD9-5479C6D60AD9}"/>
          </ac:cxnSpMkLst>
        </pc:cxnChg>
        <pc:cxnChg chg="add del">
          <ac:chgData name="Hugo, NOEL" userId="d1230b94-27fa-46b2-97f9-35ba3dfd13fd" providerId="ADAL" clId="{7301DABA-E36A-4E31-A838-7094AD82D640}" dt="2024-04-09T09:54:07.515" v="650" actId="26606"/>
          <ac:cxnSpMkLst>
            <pc:docMk/>
            <pc:sldMk cId="2290239801" sldId="261"/>
            <ac:cxnSpMk id="31" creationId="{08052531-D50B-3899-B150-D05525F4F2BC}"/>
          </ac:cxnSpMkLst>
        </pc:cxnChg>
        <pc:cxnChg chg="add del">
          <ac:chgData name="Hugo, NOEL" userId="d1230b94-27fa-46b2-97f9-35ba3dfd13fd" providerId="ADAL" clId="{7301DABA-E36A-4E31-A838-7094AD82D640}" dt="2024-04-09T10:02:37.094" v="938"/>
          <ac:cxnSpMkLst>
            <pc:docMk/>
            <pc:sldMk cId="2290239801" sldId="261"/>
            <ac:cxnSpMk id="34" creationId="{40BBF191-9CC8-4313-B1CA-8DF1A53AE4F9}"/>
          </ac:cxnSpMkLst>
        </pc:cxnChg>
      </pc:sldChg>
      <pc:sldChg chg="addSp delSp modSp new mod modTransition setBg delDesignElem">
        <pc:chgData name="Hugo, NOEL" userId="d1230b94-27fa-46b2-97f9-35ba3dfd13fd" providerId="ADAL" clId="{7301DABA-E36A-4E31-A838-7094AD82D640}" dt="2024-04-09T11:50:14.754" v="1001" actId="2"/>
        <pc:sldMkLst>
          <pc:docMk/>
          <pc:sldMk cId="1834373078" sldId="262"/>
        </pc:sldMkLst>
        <pc:spChg chg="mod">
          <ac:chgData name="Hugo, NOEL" userId="d1230b94-27fa-46b2-97f9-35ba3dfd13fd" providerId="ADAL" clId="{7301DABA-E36A-4E31-A838-7094AD82D640}" dt="2024-04-09T11:50:14.754" v="1001" actId="2"/>
          <ac:spMkLst>
            <pc:docMk/>
            <pc:sldMk cId="1834373078" sldId="262"/>
            <ac:spMk id="2" creationId="{726862FF-F01D-85C7-57BF-C25FA2955BFE}"/>
          </ac:spMkLst>
        </pc:spChg>
        <pc:spChg chg="del">
          <ac:chgData name="Hugo, NOEL" userId="d1230b94-27fa-46b2-97f9-35ba3dfd13fd" providerId="ADAL" clId="{7301DABA-E36A-4E31-A838-7094AD82D640}" dt="2024-04-09T08:53:34.698" v="321"/>
          <ac:spMkLst>
            <pc:docMk/>
            <pc:sldMk cId="1834373078" sldId="262"/>
            <ac:spMk id="3" creationId="{B045DF85-5B5B-5FDA-BB23-918B7AFB8E1A}"/>
          </ac:spMkLst>
        </pc:spChg>
        <pc:spChg chg="add">
          <ac:chgData name="Hugo, NOEL" userId="d1230b94-27fa-46b2-97f9-35ba3dfd13fd" providerId="ADAL" clId="{7301DABA-E36A-4E31-A838-7094AD82D640}" dt="2024-04-09T10:03:35.100" v="955" actId="26606"/>
          <ac:spMkLst>
            <pc:docMk/>
            <pc:sldMk cId="1834373078" sldId="262"/>
            <ac:spMk id="6" creationId="{682C1161-1736-45EC-99B7-33F3CAE9D517}"/>
          </ac:spMkLst>
        </pc:spChg>
        <pc:spChg chg="add">
          <ac:chgData name="Hugo, NOEL" userId="d1230b94-27fa-46b2-97f9-35ba3dfd13fd" providerId="ADAL" clId="{7301DABA-E36A-4E31-A838-7094AD82D640}" dt="2024-04-09T10:03:35.100" v="955" actId="26606"/>
          <ac:spMkLst>
            <pc:docMk/>
            <pc:sldMk cId="1834373078" sldId="262"/>
            <ac:spMk id="7" creationId="{84D4DDB8-B68F-45B0-9F62-C4279996F672}"/>
          </ac:spMkLst>
        </pc:spChg>
        <pc:spChg chg="add del mod">
          <ac:chgData name="Hugo, NOEL" userId="d1230b94-27fa-46b2-97f9-35ba3dfd13fd" providerId="ADAL" clId="{7301DABA-E36A-4E31-A838-7094AD82D640}" dt="2024-04-09T09:55:03.856" v="738" actId="478"/>
          <ac:spMkLst>
            <pc:docMk/>
            <pc:sldMk cId="1834373078" sldId="262"/>
            <ac:spMk id="8" creationId="{BB372742-5999-B6F0-5503-075F170D4DC7}"/>
          </ac:spMkLst>
        </pc:spChg>
        <pc:spChg chg="add">
          <ac:chgData name="Hugo, NOEL" userId="d1230b94-27fa-46b2-97f9-35ba3dfd13fd" providerId="ADAL" clId="{7301DABA-E36A-4E31-A838-7094AD82D640}" dt="2024-04-09T10:03:35.100" v="955" actId="26606"/>
          <ac:spMkLst>
            <pc:docMk/>
            <pc:sldMk cId="1834373078" sldId="262"/>
            <ac:spMk id="9" creationId="{5DCB5928-DC7D-4612-9922-441966E15627}"/>
          </ac:spMkLst>
        </pc:spChg>
        <pc:spChg chg="add del">
          <ac:chgData name="Hugo, NOEL" userId="d1230b94-27fa-46b2-97f9-35ba3dfd13fd" providerId="ADAL" clId="{7301DABA-E36A-4E31-A838-7094AD82D640}" dt="2024-04-09T10:02:37.094" v="938"/>
          <ac:spMkLst>
            <pc:docMk/>
            <pc:sldMk cId="1834373078" sldId="262"/>
            <ac:spMk id="11" creationId="{744CAA32-F237-419C-A2DD-43C28D920D3C}"/>
          </ac:spMkLst>
        </pc:spChg>
        <pc:spChg chg="add">
          <ac:chgData name="Hugo, NOEL" userId="d1230b94-27fa-46b2-97f9-35ba3dfd13fd" providerId="ADAL" clId="{7301DABA-E36A-4E31-A838-7094AD82D640}" dt="2024-04-09T10:03:35.100" v="955" actId="26606"/>
          <ac:spMkLst>
            <pc:docMk/>
            <pc:sldMk cId="1834373078" sldId="262"/>
            <ac:spMk id="15" creationId="{AF2F604E-43BE-4DC3-B983-E071523364F8}"/>
          </ac:spMkLst>
        </pc:spChg>
        <pc:spChg chg="add">
          <ac:chgData name="Hugo, NOEL" userId="d1230b94-27fa-46b2-97f9-35ba3dfd13fd" providerId="ADAL" clId="{7301DABA-E36A-4E31-A838-7094AD82D640}" dt="2024-04-09T10:03:35.100" v="955" actId="26606"/>
          <ac:spMkLst>
            <pc:docMk/>
            <pc:sldMk cId="1834373078" sldId="262"/>
            <ac:spMk id="17" creationId="{08C9B587-E65E-4B52-B37C-ABEBB6E87928}"/>
          </ac:spMkLst>
        </pc:spChg>
        <pc:picChg chg="add mod">
          <ac:chgData name="Hugo, NOEL" userId="d1230b94-27fa-46b2-97f9-35ba3dfd13fd" providerId="ADAL" clId="{7301DABA-E36A-4E31-A838-7094AD82D640}" dt="2024-04-09T10:03:35.100" v="955" actId="26606"/>
          <ac:picMkLst>
            <pc:docMk/>
            <pc:sldMk cId="1834373078" sldId="262"/>
            <ac:picMk id="4" creationId="{2FB993B7-E544-23B6-0B32-35C155211937}"/>
          </ac:picMkLst>
        </pc:picChg>
        <pc:cxnChg chg="add del">
          <ac:chgData name="Hugo, NOEL" userId="d1230b94-27fa-46b2-97f9-35ba3dfd13fd" providerId="ADAL" clId="{7301DABA-E36A-4E31-A838-7094AD82D640}" dt="2024-04-09T10:02:37.094" v="938"/>
          <ac:cxnSpMkLst>
            <pc:docMk/>
            <pc:sldMk cId="1834373078" sldId="262"/>
            <ac:cxnSpMk id="13" creationId="{88D00D77-D299-4699-8F8E-BD436FF71518}"/>
          </ac:cxnSpMkLst>
        </pc:cxnChg>
      </pc:sldChg>
      <pc:sldChg chg="addSp delSp modSp new mod modTransition setBg delDesignElem">
        <pc:chgData name="Hugo, NOEL" userId="d1230b94-27fa-46b2-97f9-35ba3dfd13fd" providerId="ADAL" clId="{7301DABA-E36A-4E31-A838-7094AD82D640}" dt="2024-04-09T11:51:00.223" v="1005" actId="790"/>
        <pc:sldMkLst>
          <pc:docMk/>
          <pc:sldMk cId="2738852006" sldId="263"/>
        </pc:sldMkLst>
        <pc:spChg chg="mod">
          <ac:chgData name="Hugo, NOEL" userId="d1230b94-27fa-46b2-97f9-35ba3dfd13fd" providerId="ADAL" clId="{7301DABA-E36A-4E31-A838-7094AD82D640}" dt="2024-04-09T11:50:42.677" v="1004" actId="790"/>
          <ac:spMkLst>
            <pc:docMk/>
            <pc:sldMk cId="2738852006" sldId="263"/>
            <ac:spMk id="2" creationId="{0416611E-A32E-637B-D07C-19675BAD9BB9}"/>
          </ac:spMkLst>
        </pc:spChg>
        <pc:spChg chg="del">
          <ac:chgData name="Hugo, NOEL" userId="d1230b94-27fa-46b2-97f9-35ba3dfd13fd" providerId="ADAL" clId="{7301DABA-E36A-4E31-A838-7094AD82D640}" dt="2024-04-09T09:00:55.533" v="451" actId="22"/>
          <ac:spMkLst>
            <pc:docMk/>
            <pc:sldMk cId="2738852006" sldId="263"/>
            <ac:spMk id="3" creationId="{C408321F-07AD-B5BE-B6C8-AF3AEDDD7FC5}"/>
          </ac:spMkLst>
        </pc:spChg>
        <pc:spChg chg="add mod">
          <ac:chgData name="Hugo, NOEL" userId="d1230b94-27fa-46b2-97f9-35ba3dfd13fd" providerId="ADAL" clId="{7301DABA-E36A-4E31-A838-7094AD82D640}" dt="2024-04-09T11:51:00.223" v="1005" actId="790"/>
          <ac:spMkLst>
            <pc:docMk/>
            <pc:sldMk cId="2738852006" sldId="263"/>
            <ac:spMk id="9" creationId="{61978778-F259-609E-D2A9-762C2E3192AE}"/>
          </ac:spMkLst>
        </pc:spChg>
        <pc:spChg chg="add">
          <ac:chgData name="Hugo, NOEL" userId="d1230b94-27fa-46b2-97f9-35ba3dfd13fd" providerId="ADAL" clId="{7301DABA-E36A-4E31-A838-7094AD82D640}" dt="2024-04-09T10:03:44.792" v="956" actId="26606"/>
          <ac:spMkLst>
            <pc:docMk/>
            <pc:sldMk cId="2738852006" sldId="263"/>
            <ac:spMk id="11" creationId="{5DCB5928-DC7D-4612-9922-441966E15627}"/>
          </ac:spMkLst>
        </pc:spChg>
        <pc:spChg chg="add del">
          <ac:chgData name="Hugo, NOEL" userId="d1230b94-27fa-46b2-97f9-35ba3dfd13fd" providerId="ADAL" clId="{7301DABA-E36A-4E31-A838-7094AD82D640}" dt="2024-04-09T10:02:37.094" v="938"/>
          <ac:spMkLst>
            <pc:docMk/>
            <pc:sldMk cId="2738852006" sldId="263"/>
            <ac:spMk id="12" creationId="{744CAA32-F237-419C-A2DD-43C28D920D3C}"/>
          </ac:spMkLst>
        </pc:spChg>
        <pc:spChg chg="add">
          <ac:chgData name="Hugo, NOEL" userId="d1230b94-27fa-46b2-97f9-35ba3dfd13fd" providerId="ADAL" clId="{7301DABA-E36A-4E31-A838-7094AD82D640}" dt="2024-04-09T10:03:44.792" v="956" actId="26606"/>
          <ac:spMkLst>
            <pc:docMk/>
            <pc:sldMk cId="2738852006" sldId="263"/>
            <ac:spMk id="16" creationId="{682C1161-1736-45EC-99B7-33F3CAE9D517}"/>
          </ac:spMkLst>
        </pc:spChg>
        <pc:spChg chg="add">
          <ac:chgData name="Hugo, NOEL" userId="d1230b94-27fa-46b2-97f9-35ba3dfd13fd" providerId="ADAL" clId="{7301DABA-E36A-4E31-A838-7094AD82D640}" dt="2024-04-09T10:03:44.792" v="956" actId="26606"/>
          <ac:spMkLst>
            <pc:docMk/>
            <pc:sldMk cId="2738852006" sldId="263"/>
            <ac:spMk id="18" creationId="{84D4DDB8-B68F-45B0-9F62-C4279996F672}"/>
          </ac:spMkLst>
        </pc:spChg>
        <pc:spChg chg="add">
          <ac:chgData name="Hugo, NOEL" userId="d1230b94-27fa-46b2-97f9-35ba3dfd13fd" providerId="ADAL" clId="{7301DABA-E36A-4E31-A838-7094AD82D640}" dt="2024-04-09T10:03:44.792" v="956" actId="26606"/>
          <ac:spMkLst>
            <pc:docMk/>
            <pc:sldMk cId="2738852006" sldId="263"/>
            <ac:spMk id="20" creationId="{AF2F604E-43BE-4DC3-B983-E071523364F8}"/>
          </ac:spMkLst>
        </pc:spChg>
        <pc:spChg chg="add">
          <ac:chgData name="Hugo, NOEL" userId="d1230b94-27fa-46b2-97f9-35ba3dfd13fd" providerId="ADAL" clId="{7301DABA-E36A-4E31-A838-7094AD82D640}" dt="2024-04-09T10:03:44.792" v="956" actId="26606"/>
          <ac:spMkLst>
            <pc:docMk/>
            <pc:sldMk cId="2738852006" sldId="263"/>
            <ac:spMk id="22" creationId="{08C9B587-E65E-4B52-B37C-ABEBB6E87928}"/>
          </ac:spMkLst>
        </pc:spChg>
        <pc:picChg chg="add mod ord">
          <ac:chgData name="Hugo, NOEL" userId="d1230b94-27fa-46b2-97f9-35ba3dfd13fd" providerId="ADAL" clId="{7301DABA-E36A-4E31-A838-7094AD82D640}" dt="2024-04-09T10:03:44.792" v="956" actId="26606"/>
          <ac:picMkLst>
            <pc:docMk/>
            <pc:sldMk cId="2738852006" sldId="263"/>
            <ac:picMk id="5" creationId="{1653765B-5527-4524-5C73-61DAD6F321EF}"/>
          </ac:picMkLst>
        </pc:picChg>
        <pc:cxnChg chg="add del">
          <ac:chgData name="Hugo, NOEL" userId="d1230b94-27fa-46b2-97f9-35ba3dfd13fd" providerId="ADAL" clId="{7301DABA-E36A-4E31-A838-7094AD82D640}" dt="2024-04-09T10:02:37.094" v="938"/>
          <ac:cxnSpMkLst>
            <pc:docMk/>
            <pc:sldMk cId="2738852006" sldId="263"/>
            <ac:cxnSpMk id="14" creationId="{88D00D77-D299-4699-8F8E-BD436FF71518}"/>
          </ac:cxnSpMkLst>
        </pc:cxnChg>
      </pc:sldChg>
      <pc:sldChg chg="addSp delSp modSp new mod modTransition setBg delDesignElem">
        <pc:chgData name="Hugo, NOEL" userId="d1230b94-27fa-46b2-97f9-35ba3dfd13fd" providerId="ADAL" clId="{7301DABA-E36A-4E31-A838-7094AD82D640}" dt="2024-04-09T10:02:37.094" v="938"/>
        <pc:sldMkLst>
          <pc:docMk/>
          <pc:sldMk cId="1582605712" sldId="264"/>
        </pc:sldMkLst>
        <pc:spChg chg="mod">
          <ac:chgData name="Hugo, NOEL" userId="d1230b94-27fa-46b2-97f9-35ba3dfd13fd" providerId="ADAL" clId="{7301DABA-E36A-4E31-A838-7094AD82D640}" dt="2024-04-09T09:26:27.320" v="622" actId="26606"/>
          <ac:spMkLst>
            <pc:docMk/>
            <pc:sldMk cId="1582605712" sldId="264"/>
            <ac:spMk id="2" creationId="{187451BF-B970-6651-9A4A-9D23A7F816F4}"/>
          </ac:spMkLst>
        </pc:spChg>
        <pc:spChg chg="del mod">
          <ac:chgData name="Hugo, NOEL" userId="d1230b94-27fa-46b2-97f9-35ba3dfd13fd" providerId="ADAL" clId="{7301DABA-E36A-4E31-A838-7094AD82D640}" dt="2024-04-09T09:11:58.550" v="613" actId="478"/>
          <ac:spMkLst>
            <pc:docMk/>
            <pc:sldMk cId="1582605712" sldId="264"/>
            <ac:spMk id="3" creationId="{4EF2C24D-0336-047A-6823-47B5CAA4A613}"/>
          </ac:spMkLst>
        </pc:spChg>
        <pc:spChg chg="add del mod">
          <ac:chgData name="Hugo, NOEL" userId="d1230b94-27fa-46b2-97f9-35ba3dfd13fd" providerId="ADAL" clId="{7301DABA-E36A-4E31-A838-7094AD82D640}" dt="2024-04-09T09:25:58.935" v="621" actId="21"/>
          <ac:spMkLst>
            <pc:docMk/>
            <pc:sldMk cId="1582605712" sldId="264"/>
            <ac:spMk id="4" creationId="{8E967280-3CE7-96D8-CC5D-CBB0EBB420AB}"/>
          </ac:spMkLst>
        </pc:spChg>
        <pc:spChg chg="add mod">
          <ac:chgData name="Hugo, NOEL" userId="d1230b94-27fa-46b2-97f9-35ba3dfd13fd" providerId="ADAL" clId="{7301DABA-E36A-4E31-A838-7094AD82D640}" dt="2024-04-09T09:57:48.700" v="850" actId="14100"/>
          <ac:spMkLst>
            <pc:docMk/>
            <pc:sldMk cId="1582605712" sldId="264"/>
            <ac:spMk id="5" creationId="{8E967280-3CE7-96D8-CC5D-CBB0EBB420AB}"/>
          </ac:spMkLst>
        </pc:spChg>
        <pc:spChg chg="add del">
          <ac:chgData name="Hugo, NOEL" userId="d1230b94-27fa-46b2-97f9-35ba3dfd13fd" providerId="ADAL" clId="{7301DABA-E36A-4E31-A838-7094AD82D640}" dt="2024-04-09T10:02:37.094" v="938"/>
          <ac:spMkLst>
            <pc:docMk/>
            <pc:sldMk cId="1582605712" sldId="264"/>
            <ac:spMk id="11" creationId="{19F9BF86-FE94-4517-B97D-026C7515E589}"/>
          </ac:spMkLst>
        </pc:spChg>
        <pc:picChg chg="add del">
          <ac:chgData name="Hugo, NOEL" userId="d1230b94-27fa-46b2-97f9-35ba3dfd13fd" providerId="ADAL" clId="{7301DABA-E36A-4E31-A838-7094AD82D640}" dt="2024-04-09T09:26:28.956" v="623" actId="478"/>
          <ac:picMkLst>
            <pc:docMk/>
            <pc:sldMk cId="1582605712" sldId="264"/>
            <ac:picMk id="6" creationId="{D3B17685-56CB-CB7E-236E-90A6E1EAF2E4}"/>
          </ac:picMkLst>
        </pc:picChg>
        <pc:cxnChg chg="add del">
          <ac:chgData name="Hugo, NOEL" userId="d1230b94-27fa-46b2-97f9-35ba3dfd13fd" providerId="ADAL" clId="{7301DABA-E36A-4E31-A838-7094AD82D640}" dt="2024-04-09T10:02:37.094" v="938"/>
          <ac:cxnSpMkLst>
            <pc:docMk/>
            <pc:sldMk cId="1582605712" sldId="264"/>
            <ac:cxnSpMk id="9" creationId="{F209B62C-3402-4623-9A7C-AA048B56F8C3}"/>
          </ac:cxnSpMkLst>
        </pc:cxnChg>
        <pc:cxnChg chg="add del">
          <ac:chgData name="Hugo, NOEL" userId="d1230b94-27fa-46b2-97f9-35ba3dfd13fd" providerId="ADAL" clId="{7301DABA-E36A-4E31-A838-7094AD82D640}" dt="2024-04-09T10:02:37.094" v="938"/>
          <ac:cxnSpMkLst>
            <pc:docMk/>
            <pc:sldMk cId="1582605712" sldId="264"/>
            <ac:cxnSpMk id="13" creationId="{8CED01B4-40F2-4CAE-8062-1D4CE8454C35}"/>
          </ac:cxnSpMkLst>
        </pc:cxnChg>
      </pc:sldChg>
      <pc:sldChg chg="addSp modSp add del mod">
        <pc:chgData name="Hugo, NOEL" userId="d1230b94-27fa-46b2-97f9-35ba3dfd13fd" providerId="ADAL" clId="{7301DABA-E36A-4E31-A838-7094AD82D640}" dt="2024-04-09T09:08:30.870" v="486" actId="2890"/>
        <pc:sldMkLst>
          <pc:docMk/>
          <pc:sldMk cId="3916108372" sldId="264"/>
        </pc:sldMkLst>
        <pc:picChg chg="add mod ord">
          <ac:chgData name="Hugo, NOEL" userId="d1230b94-27fa-46b2-97f9-35ba3dfd13fd" providerId="ADAL" clId="{7301DABA-E36A-4E31-A838-7094AD82D640}" dt="2024-04-09T09:08:28.863" v="484"/>
          <ac:picMkLst>
            <pc:docMk/>
            <pc:sldMk cId="3916108372" sldId="264"/>
            <ac:picMk id="3" creationId="{CECCE791-DCF7-4522-7BDF-1D2DD764254D}"/>
          </ac:picMkLst>
        </pc:picChg>
        <pc:picChg chg="mod">
          <ac:chgData name="Hugo, NOEL" userId="d1230b94-27fa-46b2-97f9-35ba3dfd13fd" providerId="ADAL" clId="{7301DABA-E36A-4E31-A838-7094AD82D640}" dt="2024-04-09T09:08:27.455" v="479" actId="1076"/>
          <ac:picMkLst>
            <pc:docMk/>
            <pc:sldMk cId="3916108372" sldId="264"/>
            <ac:picMk id="8" creationId="{C878D07E-FF34-D2AB-2775-8B2E45826F6E}"/>
          </ac:picMkLst>
        </pc:picChg>
      </pc:sldChg>
      <pc:sldChg chg="delSp modSp add mod modTransition delDesignElem">
        <pc:chgData name="Hugo, NOEL" userId="d1230b94-27fa-46b2-97f9-35ba3dfd13fd" providerId="ADAL" clId="{7301DABA-E36A-4E31-A838-7094AD82D640}" dt="2024-04-09T10:02:37.094" v="938"/>
        <pc:sldMkLst>
          <pc:docMk/>
          <pc:sldMk cId="2169074307" sldId="265"/>
        </pc:sldMkLst>
        <pc:spChg chg="mod">
          <ac:chgData name="Hugo, NOEL" userId="d1230b94-27fa-46b2-97f9-35ba3dfd13fd" providerId="ADAL" clId="{7301DABA-E36A-4E31-A838-7094AD82D640}" dt="2024-04-09T09:58:43.494" v="855" actId="1076"/>
          <ac:spMkLst>
            <pc:docMk/>
            <pc:sldMk cId="2169074307" sldId="265"/>
            <ac:spMk id="5" creationId="{8E967280-3CE7-96D8-CC5D-CBB0EBB420AB}"/>
          </ac:spMkLst>
        </pc:spChg>
        <pc:spChg chg="del">
          <ac:chgData name="Hugo, NOEL" userId="d1230b94-27fa-46b2-97f9-35ba3dfd13fd" providerId="ADAL" clId="{7301DABA-E36A-4E31-A838-7094AD82D640}" dt="2024-04-09T10:02:37.094" v="938"/>
          <ac:spMkLst>
            <pc:docMk/>
            <pc:sldMk cId="2169074307" sldId="265"/>
            <ac:spMk id="11" creationId="{19F9BF86-FE94-4517-B97D-026C7515E589}"/>
          </ac:spMkLst>
        </pc:spChg>
        <pc:cxnChg chg="del">
          <ac:chgData name="Hugo, NOEL" userId="d1230b94-27fa-46b2-97f9-35ba3dfd13fd" providerId="ADAL" clId="{7301DABA-E36A-4E31-A838-7094AD82D640}" dt="2024-04-09T10:02:37.094" v="938"/>
          <ac:cxnSpMkLst>
            <pc:docMk/>
            <pc:sldMk cId="2169074307" sldId="265"/>
            <ac:cxnSpMk id="9" creationId="{F209B62C-3402-4623-9A7C-AA048B56F8C3}"/>
          </ac:cxnSpMkLst>
        </pc:cxnChg>
        <pc:cxnChg chg="del">
          <ac:chgData name="Hugo, NOEL" userId="d1230b94-27fa-46b2-97f9-35ba3dfd13fd" providerId="ADAL" clId="{7301DABA-E36A-4E31-A838-7094AD82D640}" dt="2024-04-09T10:02:37.094" v="938"/>
          <ac:cxnSpMkLst>
            <pc:docMk/>
            <pc:sldMk cId="2169074307" sldId="265"/>
            <ac:cxnSpMk id="13" creationId="{8CED01B4-40F2-4CAE-8062-1D4CE8454C35}"/>
          </ac:cxnSpMkLst>
        </pc:cxnChg>
      </pc:sldChg>
      <pc:sldChg chg="delSp modSp add mod modTransition delDesignElem">
        <pc:chgData name="Hugo, NOEL" userId="d1230b94-27fa-46b2-97f9-35ba3dfd13fd" providerId="ADAL" clId="{7301DABA-E36A-4E31-A838-7094AD82D640}" dt="2024-04-09T11:56:09.849" v="1120" actId="14100"/>
        <pc:sldMkLst>
          <pc:docMk/>
          <pc:sldMk cId="1814410207" sldId="266"/>
        </pc:sldMkLst>
        <pc:spChg chg="mod">
          <ac:chgData name="Hugo, NOEL" userId="d1230b94-27fa-46b2-97f9-35ba3dfd13fd" providerId="ADAL" clId="{7301DABA-E36A-4E31-A838-7094AD82D640}" dt="2024-04-09T11:56:09.849" v="1120" actId="14100"/>
          <ac:spMkLst>
            <pc:docMk/>
            <pc:sldMk cId="1814410207" sldId="266"/>
            <ac:spMk id="5" creationId="{8E967280-3CE7-96D8-CC5D-CBB0EBB420AB}"/>
          </ac:spMkLst>
        </pc:spChg>
        <pc:spChg chg="del">
          <ac:chgData name="Hugo, NOEL" userId="d1230b94-27fa-46b2-97f9-35ba3dfd13fd" providerId="ADAL" clId="{7301DABA-E36A-4E31-A838-7094AD82D640}" dt="2024-04-09T10:02:37.094" v="938"/>
          <ac:spMkLst>
            <pc:docMk/>
            <pc:sldMk cId="1814410207" sldId="266"/>
            <ac:spMk id="11" creationId="{19F9BF86-FE94-4517-B97D-026C7515E589}"/>
          </ac:spMkLst>
        </pc:spChg>
        <pc:cxnChg chg="del">
          <ac:chgData name="Hugo, NOEL" userId="d1230b94-27fa-46b2-97f9-35ba3dfd13fd" providerId="ADAL" clId="{7301DABA-E36A-4E31-A838-7094AD82D640}" dt="2024-04-09T10:02:37.094" v="938"/>
          <ac:cxnSpMkLst>
            <pc:docMk/>
            <pc:sldMk cId="1814410207" sldId="266"/>
            <ac:cxnSpMk id="9" creationId="{F209B62C-3402-4623-9A7C-AA048B56F8C3}"/>
          </ac:cxnSpMkLst>
        </pc:cxnChg>
        <pc:cxnChg chg="del">
          <ac:chgData name="Hugo, NOEL" userId="d1230b94-27fa-46b2-97f9-35ba3dfd13fd" providerId="ADAL" clId="{7301DABA-E36A-4E31-A838-7094AD82D640}" dt="2024-04-09T10:02:37.094" v="938"/>
          <ac:cxnSpMkLst>
            <pc:docMk/>
            <pc:sldMk cId="1814410207" sldId="266"/>
            <ac:cxnSpMk id="13" creationId="{8CED01B4-40F2-4CAE-8062-1D4CE8454C35}"/>
          </ac:cxnSpMkLst>
        </pc:cxnChg>
      </pc:sldChg>
      <pc:sldChg chg="addSp delSp modSp new mod modTransition setBg modClrScheme chgLayout">
        <pc:chgData name="Hugo, NOEL" userId="d1230b94-27fa-46b2-97f9-35ba3dfd13fd" providerId="ADAL" clId="{7301DABA-E36A-4E31-A838-7094AD82D640}" dt="2024-04-09T10:04:07.415" v="962" actId="26606"/>
        <pc:sldMkLst>
          <pc:docMk/>
          <pc:sldMk cId="2382255483" sldId="267"/>
        </pc:sldMkLst>
        <pc:spChg chg="mod ord">
          <ac:chgData name="Hugo, NOEL" userId="d1230b94-27fa-46b2-97f9-35ba3dfd13fd" providerId="ADAL" clId="{7301DABA-E36A-4E31-A838-7094AD82D640}" dt="2024-04-09T10:04:07.415" v="962" actId="26606"/>
          <ac:spMkLst>
            <pc:docMk/>
            <pc:sldMk cId="2382255483" sldId="267"/>
            <ac:spMk id="2" creationId="{7858B677-BE09-1321-683D-0A5EA3681F3C}"/>
          </ac:spMkLst>
        </pc:spChg>
        <pc:spChg chg="del">
          <ac:chgData name="Hugo, NOEL" userId="d1230b94-27fa-46b2-97f9-35ba3dfd13fd" providerId="ADAL" clId="{7301DABA-E36A-4E31-A838-7094AD82D640}" dt="2024-04-09T10:00:48.792" v="895" actId="478"/>
          <ac:spMkLst>
            <pc:docMk/>
            <pc:sldMk cId="2382255483" sldId="267"/>
            <ac:spMk id="3" creationId="{17752097-AC80-A062-EDD4-060615BC91A8}"/>
          </ac:spMkLst>
        </pc:spChg>
        <pc:spChg chg="add">
          <ac:chgData name="Hugo, NOEL" userId="d1230b94-27fa-46b2-97f9-35ba3dfd13fd" providerId="ADAL" clId="{7301DABA-E36A-4E31-A838-7094AD82D640}" dt="2024-04-09T10:04:07.415" v="962" actId="26606"/>
          <ac:spMkLst>
            <pc:docMk/>
            <pc:sldMk cId="2382255483" sldId="267"/>
            <ac:spMk id="7" creationId="{FFD48BC7-DC40-47DE-87EE-9F4B6ECB9ABB}"/>
          </ac:spMkLst>
        </pc:spChg>
        <pc:spChg chg="add">
          <ac:chgData name="Hugo, NOEL" userId="d1230b94-27fa-46b2-97f9-35ba3dfd13fd" providerId="ADAL" clId="{7301DABA-E36A-4E31-A838-7094AD82D640}" dt="2024-04-09T10:04:07.415" v="962" actId="26606"/>
          <ac:spMkLst>
            <pc:docMk/>
            <pc:sldMk cId="2382255483" sldId="267"/>
            <ac:spMk id="9" creationId="{E502BBC7-2C76-46F3-BC24-5985BC13DB88}"/>
          </ac:spMkLst>
        </pc:spChg>
        <pc:spChg chg="add">
          <ac:chgData name="Hugo, NOEL" userId="d1230b94-27fa-46b2-97f9-35ba3dfd13fd" providerId="ADAL" clId="{7301DABA-E36A-4E31-A838-7094AD82D640}" dt="2024-04-09T10:04:07.415" v="962" actId="26606"/>
          <ac:spMkLst>
            <pc:docMk/>
            <pc:sldMk cId="2382255483" sldId="267"/>
            <ac:spMk id="11" creationId="{C7F28D52-2A5F-4D23-81AE-7CB8B591C7AF}"/>
          </ac:spMkLst>
        </pc:spChg>
        <pc:spChg chg="add">
          <ac:chgData name="Hugo, NOEL" userId="d1230b94-27fa-46b2-97f9-35ba3dfd13fd" providerId="ADAL" clId="{7301DABA-E36A-4E31-A838-7094AD82D640}" dt="2024-04-09T10:04:07.415" v="962" actId="26606"/>
          <ac:spMkLst>
            <pc:docMk/>
            <pc:sldMk cId="2382255483" sldId="267"/>
            <ac:spMk id="13" creationId="{3629484E-3792-4B3D-89AD-7C8A1ED0E0D4}"/>
          </ac:spMkLst>
        </pc:spChg>
      </pc:sldChg>
      <pc:sldChg chg="modSp new del mod">
        <pc:chgData name="Hugo, NOEL" userId="d1230b94-27fa-46b2-97f9-35ba3dfd13fd" providerId="ADAL" clId="{7301DABA-E36A-4E31-A838-7094AD82D640}" dt="2024-04-09T11:55:31.143" v="1119" actId="2696"/>
        <pc:sldMkLst>
          <pc:docMk/>
          <pc:sldMk cId="2513267969" sldId="268"/>
        </pc:sldMkLst>
        <pc:spChg chg="mod">
          <ac:chgData name="Hugo, NOEL" userId="d1230b94-27fa-46b2-97f9-35ba3dfd13fd" providerId="ADAL" clId="{7301DABA-E36A-4E31-A838-7094AD82D640}" dt="2024-04-09T11:54:57.106" v="1052" actId="20577"/>
          <ac:spMkLst>
            <pc:docMk/>
            <pc:sldMk cId="2513267969" sldId="268"/>
            <ac:spMk id="2" creationId="{C001850E-7326-5E1C-D6A4-3F37B8645E47}"/>
          </ac:spMkLst>
        </pc:spChg>
      </pc:sldChg>
      <pc:sldMasterChg chg="del delSldLayout">
        <pc:chgData name="Hugo, NOEL" userId="d1230b94-27fa-46b2-97f9-35ba3dfd13fd" providerId="ADAL" clId="{7301DABA-E36A-4E31-A838-7094AD82D640}" dt="2024-04-09T07:40:21.310" v="37" actId="26606"/>
        <pc:sldMasterMkLst>
          <pc:docMk/>
          <pc:sldMasterMk cId="3921117418" sldId="2147483648"/>
        </pc:sldMasterMkLst>
        <pc:sldLayoutChg chg="del">
          <pc:chgData name="Hugo, NOEL" userId="d1230b94-27fa-46b2-97f9-35ba3dfd13fd" providerId="ADAL" clId="{7301DABA-E36A-4E31-A838-7094AD82D640}" dt="2024-04-09T07:40:21.310" v="37" actId="26606"/>
          <pc:sldLayoutMkLst>
            <pc:docMk/>
            <pc:sldMasterMk cId="3921117418" sldId="2147483648"/>
            <pc:sldLayoutMk cId="832997802" sldId="2147483649"/>
          </pc:sldLayoutMkLst>
        </pc:sldLayoutChg>
        <pc:sldLayoutChg chg="del">
          <pc:chgData name="Hugo, NOEL" userId="d1230b94-27fa-46b2-97f9-35ba3dfd13fd" providerId="ADAL" clId="{7301DABA-E36A-4E31-A838-7094AD82D640}" dt="2024-04-09T07:40:21.310" v="37" actId="26606"/>
          <pc:sldLayoutMkLst>
            <pc:docMk/>
            <pc:sldMasterMk cId="3921117418" sldId="2147483648"/>
            <pc:sldLayoutMk cId="2268651354" sldId="2147483650"/>
          </pc:sldLayoutMkLst>
        </pc:sldLayoutChg>
        <pc:sldLayoutChg chg="del">
          <pc:chgData name="Hugo, NOEL" userId="d1230b94-27fa-46b2-97f9-35ba3dfd13fd" providerId="ADAL" clId="{7301DABA-E36A-4E31-A838-7094AD82D640}" dt="2024-04-09T07:40:21.310" v="37" actId="26606"/>
          <pc:sldLayoutMkLst>
            <pc:docMk/>
            <pc:sldMasterMk cId="3921117418" sldId="2147483648"/>
            <pc:sldLayoutMk cId="811538486" sldId="2147483651"/>
          </pc:sldLayoutMkLst>
        </pc:sldLayoutChg>
        <pc:sldLayoutChg chg="del">
          <pc:chgData name="Hugo, NOEL" userId="d1230b94-27fa-46b2-97f9-35ba3dfd13fd" providerId="ADAL" clId="{7301DABA-E36A-4E31-A838-7094AD82D640}" dt="2024-04-09T07:40:21.310" v="37" actId="26606"/>
          <pc:sldLayoutMkLst>
            <pc:docMk/>
            <pc:sldMasterMk cId="3921117418" sldId="2147483648"/>
            <pc:sldLayoutMk cId="3909184001" sldId="2147483652"/>
          </pc:sldLayoutMkLst>
        </pc:sldLayoutChg>
        <pc:sldLayoutChg chg="del">
          <pc:chgData name="Hugo, NOEL" userId="d1230b94-27fa-46b2-97f9-35ba3dfd13fd" providerId="ADAL" clId="{7301DABA-E36A-4E31-A838-7094AD82D640}" dt="2024-04-09T07:40:21.310" v="37" actId="26606"/>
          <pc:sldLayoutMkLst>
            <pc:docMk/>
            <pc:sldMasterMk cId="3921117418" sldId="2147483648"/>
            <pc:sldLayoutMk cId="467792210" sldId="2147483653"/>
          </pc:sldLayoutMkLst>
        </pc:sldLayoutChg>
        <pc:sldLayoutChg chg="del">
          <pc:chgData name="Hugo, NOEL" userId="d1230b94-27fa-46b2-97f9-35ba3dfd13fd" providerId="ADAL" clId="{7301DABA-E36A-4E31-A838-7094AD82D640}" dt="2024-04-09T07:40:21.310" v="37" actId="26606"/>
          <pc:sldLayoutMkLst>
            <pc:docMk/>
            <pc:sldMasterMk cId="3921117418" sldId="2147483648"/>
            <pc:sldLayoutMk cId="4082069553" sldId="2147483654"/>
          </pc:sldLayoutMkLst>
        </pc:sldLayoutChg>
        <pc:sldLayoutChg chg="del">
          <pc:chgData name="Hugo, NOEL" userId="d1230b94-27fa-46b2-97f9-35ba3dfd13fd" providerId="ADAL" clId="{7301DABA-E36A-4E31-A838-7094AD82D640}" dt="2024-04-09T07:40:21.310" v="37" actId="26606"/>
          <pc:sldLayoutMkLst>
            <pc:docMk/>
            <pc:sldMasterMk cId="3921117418" sldId="2147483648"/>
            <pc:sldLayoutMk cId="422282031" sldId="2147483655"/>
          </pc:sldLayoutMkLst>
        </pc:sldLayoutChg>
        <pc:sldLayoutChg chg="del">
          <pc:chgData name="Hugo, NOEL" userId="d1230b94-27fa-46b2-97f9-35ba3dfd13fd" providerId="ADAL" clId="{7301DABA-E36A-4E31-A838-7094AD82D640}" dt="2024-04-09T07:40:21.310" v="37" actId="26606"/>
          <pc:sldLayoutMkLst>
            <pc:docMk/>
            <pc:sldMasterMk cId="3921117418" sldId="2147483648"/>
            <pc:sldLayoutMk cId="1856393815" sldId="2147483656"/>
          </pc:sldLayoutMkLst>
        </pc:sldLayoutChg>
        <pc:sldLayoutChg chg="del">
          <pc:chgData name="Hugo, NOEL" userId="d1230b94-27fa-46b2-97f9-35ba3dfd13fd" providerId="ADAL" clId="{7301DABA-E36A-4E31-A838-7094AD82D640}" dt="2024-04-09T07:40:21.310" v="37" actId="26606"/>
          <pc:sldLayoutMkLst>
            <pc:docMk/>
            <pc:sldMasterMk cId="3921117418" sldId="2147483648"/>
            <pc:sldLayoutMk cId="1519059767" sldId="2147483657"/>
          </pc:sldLayoutMkLst>
        </pc:sldLayoutChg>
        <pc:sldLayoutChg chg="del">
          <pc:chgData name="Hugo, NOEL" userId="d1230b94-27fa-46b2-97f9-35ba3dfd13fd" providerId="ADAL" clId="{7301DABA-E36A-4E31-A838-7094AD82D640}" dt="2024-04-09T07:40:21.310" v="37" actId="26606"/>
          <pc:sldLayoutMkLst>
            <pc:docMk/>
            <pc:sldMasterMk cId="3921117418" sldId="2147483648"/>
            <pc:sldLayoutMk cId="3684070592" sldId="2147483658"/>
          </pc:sldLayoutMkLst>
        </pc:sldLayoutChg>
        <pc:sldLayoutChg chg="del">
          <pc:chgData name="Hugo, NOEL" userId="d1230b94-27fa-46b2-97f9-35ba3dfd13fd" providerId="ADAL" clId="{7301DABA-E36A-4E31-A838-7094AD82D640}" dt="2024-04-09T07:40:21.310" v="37" actId="26606"/>
          <pc:sldLayoutMkLst>
            <pc:docMk/>
            <pc:sldMasterMk cId="3921117418" sldId="2147483648"/>
            <pc:sldLayoutMk cId="712536871" sldId="2147483659"/>
          </pc:sldLayoutMkLst>
        </pc:sldLayoutChg>
      </pc:sldMasterChg>
      <pc:sldMasterChg chg="add del modTransition addSldLayout delSldLayout modSldLayout">
        <pc:chgData name="Hugo, NOEL" userId="d1230b94-27fa-46b2-97f9-35ba3dfd13fd" providerId="ADAL" clId="{7301DABA-E36A-4E31-A838-7094AD82D640}" dt="2024-04-09T10:00:01.109" v="865"/>
        <pc:sldMasterMkLst>
          <pc:docMk/>
          <pc:sldMasterMk cId="483123304" sldId="2147483718"/>
        </pc:sldMasterMkLst>
        <pc:sldLayoutChg chg="add del modTransition">
          <pc:chgData name="Hugo, NOEL" userId="d1230b94-27fa-46b2-97f9-35ba3dfd13fd" providerId="ADAL" clId="{7301DABA-E36A-4E31-A838-7094AD82D640}" dt="2024-04-09T10:00:01.109" v="865"/>
          <pc:sldLayoutMkLst>
            <pc:docMk/>
            <pc:sldMasterMk cId="483123304" sldId="2147483718"/>
            <pc:sldLayoutMk cId="2058762431" sldId="2147483707"/>
          </pc:sldLayoutMkLst>
        </pc:sldLayoutChg>
        <pc:sldLayoutChg chg="add del modTransition">
          <pc:chgData name="Hugo, NOEL" userId="d1230b94-27fa-46b2-97f9-35ba3dfd13fd" providerId="ADAL" clId="{7301DABA-E36A-4E31-A838-7094AD82D640}" dt="2024-04-09T10:00:01.109" v="865"/>
          <pc:sldLayoutMkLst>
            <pc:docMk/>
            <pc:sldMasterMk cId="483123304" sldId="2147483718"/>
            <pc:sldLayoutMk cId="2660732397" sldId="2147483708"/>
          </pc:sldLayoutMkLst>
        </pc:sldLayoutChg>
        <pc:sldLayoutChg chg="add del modTransition">
          <pc:chgData name="Hugo, NOEL" userId="d1230b94-27fa-46b2-97f9-35ba3dfd13fd" providerId="ADAL" clId="{7301DABA-E36A-4E31-A838-7094AD82D640}" dt="2024-04-09T10:00:01.109" v="865"/>
          <pc:sldLayoutMkLst>
            <pc:docMk/>
            <pc:sldMasterMk cId="483123304" sldId="2147483718"/>
            <pc:sldLayoutMk cId="4232965420" sldId="2147483709"/>
          </pc:sldLayoutMkLst>
        </pc:sldLayoutChg>
        <pc:sldLayoutChg chg="add del modTransition">
          <pc:chgData name="Hugo, NOEL" userId="d1230b94-27fa-46b2-97f9-35ba3dfd13fd" providerId="ADAL" clId="{7301DABA-E36A-4E31-A838-7094AD82D640}" dt="2024-04-09T10:00:01.109" v="865"/>
          <pc:sldLayoutMkLst>
            <pc:docMk/>
            <pc:sldMasterMk cId="483123304" sldId="2147483718"/>
            <pc:sldLayoutMk cId="2017688873" sldId="2147483710"/>
          </pc:sldLayoutMkLst>
        </pc:sldLayoutChg>
        <pc:sldLayoutChg chg="add del modTransition">
          <pc:chgData name="Hugo, NOEL" userId="d1230b94-27fa-46b2-97f9-35ba3dfd13fd" providerId="ADAL" clId="{7301DABA-E36A-4E31-A838-7094AD82D640}" dt="2024-04-09T10:00:01.109" v="865"/>
          <pc:sldLayoutMkLst>
            <pc:docMk/>
            <pc:sldMasterMk cId="483123304" sldId="2147483718"/>
            <pc:sldLayoutMk cId="3415584686" sldId="2147483711"/>
          </pc:sldLayoutMkLst>
        </pc:sldLayoutChg>
        <pc:sldLayoutChg chg="add del modTransition">
          <pc:chgData name="Hugo, NOEL" userId="d1230b94-27fa-46b2-97f9-35ba3dfd13fd" providerId="ADAL" clId="{7301DABA-E36A-4E31-A838-7094AD82D640}" dt="2024-04-09T10:00:01.109" v="865"/>
          <pc:sldLayoutMkLst>
            <pc:docMk/>
            <pc:sldMasterMk cId="483123304" sldId="2147483718"/>
            <pc:sldLayoutMk cId="3758851881" sldId="2147483712"/>
          </pc:sldLayoutMkLst>
        </pc:sldLayoutChg>
        <pc:sldLayoutChg chg="add del modTransition">
          <pc:chgData name="Hugo, NOEL" userId="d1230b94-27fa-46b2-97f9-35ba3dfd13fd" providerId="ADAL" clId="{7301DABA-E36A-4E31-A838-7094AD82D640}" dt="2024-04-09T10:00:01.109" v="865"/>
          <pc:sldLayoutMkLst>
            <pc:docMk/>
            <pc:sldMasterMk cId="483123304" sldId="2147483718"/>
            <pc:sldLayoutMk cId="3153815489" sldId="2147483713"/>
          </pc:sldLayoutMkLst>
        </pc:sldLayoutChg>
        <pc:sldLayoutChg chg="add del modTransition">
          <pc:chgData name="Hugo, NOEL" userId="d1230b94-27fa-46b2-97f9-35ba3dfd13fd" providerId="ADAL" clId="{7301DABA-E36A-4E31-A838-7094AD82D640}" dt="2024-04-09T10:00:01.109" v="865"/>
          <pc:sldLayoutMkLst>
            <pc:docMk/>
            <pc:sldMasterMk cId="483123304" sldId="2147483718"/>
            <pc:sldLayoutMk cId="2851110776" sldId="2147483714"/>
          </pc:sldLayoutMkLst>
        </pc:sldLayoutChg>
        <pc:sldLayoutChg chg="add del modTransition">
          <pc:chgData name="Hugo, NOEL" userId="d1230b94-27fa-46b2-97f9-35ba3dfd13fd" providerId="ADAL" clId="{7301DABA-E36A-4E31-A838-7094AD82D640}" dt="2024-04-09T10:00:01.109" v="865"/>
          <pc:sldLayoutMkLst>
            <pc:docMk/>
            <pc:sldMasterMk cId="483123304" sldId="2147483718"/>
            <pc:sldLayoutMk cId="3074717559" sldId="2147483715"/>
          </pc:sldLayoutMkLst>
        </pc:sldLayoutChg>
        <pc:sldLayoutChg chg="add del modTransition">
          <pc:chgData name="Hugo, NOEL" userId="d1230b94-27fa-46b2-97f9-35ba3dfd13fd" providerId="ADAL" clId="{7301DABA-E36A-4E31-A838-7094AD82D640}" dt="2024-04-09T10:00:01.109" v="865"/>
          <pc:sldLayoutMkLst>
            <pc:docMk/>
            <pc:sldMasterMk cId="483123304" sldId="2147483718"/>
            <pc:sldLayoutMk cId="2131703983" sldId="2147483716"/>
          </pc:sldLayoutMkLst>
        </pc:sldLayoutChg>
        <pc:sldLayoutChg chg="add del modTransition">
          <pc:chgData name="Hugo, NOEL" userId="d1230b94-27fa-46b2-97f9-35ba3dfd13fd" providerId="ADAL" clId="{7301DABA-E36A-4E31-A838-7094AD82D640}" dt="2024-04-09T10:00:01.109" v="865"/>
          <pc:sldLayoutMkLst>
            <pc:docMk/>
            <pc:sldMasterMk cId="483123304" sldId="2147483718"/>
            <pc:sldLayoutMk cId="3289826119" sldId="2147483717"/>
          </pc:sldLayoutMkLst>
        </pc:sldLayoutChg>
      </pc:sldMasterChg>
      <pc:sldMasterChg chg="add del addSldLayout delSldLayout">
        <pc:chgData name="Hugo, NOEL" userId="d1230b94-27fa-46b2-97f9-35ba3dfd13fd" providerId="ADAL" clId="{7301DABA-E36A-4E31-A838-7094AD82D640}" dt="2024-04-09T07:43:30.007" v="54" actId="26606"/>
        <pc:sldMasterMkLst>
          <pc:docMk/>
          <pc:sldMasterMk cId="2131128133" sldId="2147483719"/>
        </pc:sldMasterMkLst>
        <pc:sldLayoutChg chg="add del">
          <pc:chgData name="Hugo, NOEL" userId="d1230b94-27fa-46b2-97f9-35ba3dfd13fd" providerId="ADAL" clId="{7301DABA-E36A-4E31-A838-7094AD82D640}" dt="2024-04-09T07:43:30.007" v="54" actId="26606"/>
          <pc:sldLayoutMkLst>
            <pc:docMk/>
            <pc:sldMasterMk cId="2131128133" sldId="2147483719"/>
            <pc:sldLayoutMk cId="3891274211" sldId="2147483720"/>
          </pc:sldLayoutMkLst>
        </pc:sldLayoutChg>
        <pc:sldLayoutChg chg="add del">
          <pc:chgData name="Hugo, NOEL" userId="d1230b94-27fa-46b2-97f9-35ba3dfd13fd" providerId="ADAL" clId="{7301DABA-E36A-4E31-A838-7094AD82D640}" dt="2024-04-09T07:43:30.007" v="54" actId="26606"/>
          <pc:sldLayoutMkLst>
            <pc:docMk/>
            <pc:sldMasterMk cId="2131128133" sldId="2147483719"/>
            <pc:sldLayoutMk cId="1302763931" sldId="2147483721"/>
          </pc:sldLayoutMkLst>
        </pc:sldLayoutChg>
        <pc:sldLayoutChg chg="add del">
          <pc:chgData name="Hugo, NOEL" userId="d1230b94-27fa-46b2-97f9-35ba3dfd13fd" providerId="ADAL" clId="{7301DABA-E36A-4E31-A838-7094AD82D640}" dt="2024-04-09T07:43:30.007" v="54" actId="26606"/>
          <pc:sldLayoutMkLst>
            <pc:docMk/>
            <pc:sldMasterMk cId="2131128133" sldId="2147483719"/>
            <pc:sldLayoutMk cId="3103887490" sldId="2147483722"/>
          </pc:sldLayoutMkLst>
        </pc:sldLayoutChg>
        <pc:sldLayoutChg chg="add del">
          <pc:chgData name="Hugo, NOEL" userId="d1230b94-27fa-46b2-97f9-35ba3dfd13fd" providerId="ADAL" clId="{7301DABA-E36A-4E31-A838-7094AD82D640}" dt="2024-04-09T07:43:30.007" v="54" actId="26606"/>
          <pc:sldLayoutMkLst>
            <pc:docMk/>
            <pc:sldMasterMk cId="2131128133" sldId="2147483719"/>
            <pc:sldLayoutMk cId="3982445696" sldId="2147483723"/>
          </pc:sldLayoutMkLst>
        </pc:sldLayoutChg>
        <pc:sldLayoutChg chg="add del">
          <pc:chgData name="Hugo, NOEL" userId="d1230b94-27fa-46b2-97f9-35ba3dfd13fd" providerId="ADAL" clId="{7301DABA-E36A-4E31-A838-7094AD82D640}" dt="2024-04-09T07:43:30.007" v="54" actId="26606"/>
          <pc:sldLayoutMkLst>
            <pc:docMk/>
            <pc:sldMasterMk cId="2131128133" sldId="2147483719"/>
            <pc:sldLayoutMk cId="395654964" sldId="2147483724"/>
          </pc:sldLayoutMkLst>
        </pc:sldLayoutChg>
        <pc:sldLayoutChg chg="add del">
          <pc:chgData name="Hugo, NOEL" userId="d1230b94-27fa-46b2-97f9-35ba3dfd13fd" providerId="ADAL" clId="{7301DABA-E36A-4E31-A838-7094AD82D640}" dt="2024-04-09T07:43:30.007" v="54" actId="26606"/>
          <pc:sldLayoutMkLst>
            <pc:docMk/>
            <pc:sldMasterMk cId="2131128133" sldId="2147483719"/>
            <pc:sldLayoutMk cId="2003058422" sldId="2147483725"/>
          </pc:sldLayoutMkLst>
        </pc:sldLayoutChg>
        <pc:sldLayoutChg chg="add del">
          <pc:chgData name="Hugo, NOEL" userId="d1230b94-27fa-46b2-97f9-35ba3dfd13fd" providerId="ADAL" clId="{7301DABA-E36A-4E31-A838-7094AD82D640}" dt="2024-04-09T07:43:30.007" v="54" actId="26606"/>
          <pc:sldLayoutMkLst>
            <pc:docMk/>
            <pc:sldMasterMk cId="2131128133" sldId="2147483719"/>
            <pc:sldLayoutMk cId="1556094376" sldId="2147483726"/>
          </pc:sldLayoutMkLst>
        </pc:sldLayoutChg>
        <pc:sldLayoutChg chg="add del">
          <pc:chgData name="Hugo, NOEL" userId="d1230b94-27fa-46b2-97f9-35ba3dfd13fd" providerId="ADAL" clId="{7301DABA-E36A-4E31-A838-7094AD82D640}" dt="2024-04-09T07:43:30.007" v="54" actId="26606"/>
          <pc:sldLayoutMkLst>
            <pc:docMk/>
            <pc:sldMasterMk cId="2131128133" sldId="2147483719"/>
            <pc:sldLayoutMk cId="2601770748" sldId="2147483727"/>
          </pc:sldLayoutMkLst>
        </pc:sldLayoutChg>
        <pc:sldLayoutChg chg="add del">
          <pc:chgData name="Hugo, NOEL" userId="d1230b94-27fa-46b2-97f9-35ba3dfd13fd" providerId="ADAL" clId="{7301DABA-E36A-4E31-A838-7094AD82D640}" dt="2024-04-09T07:43:30.007" v="54" actId="26606"/>
          <pc:sldLayoutMkLst>
            <pc:docMk/>
            <pc:sldMasterMk cId="2131128133" sldId="2147483719"/>
            <pc:sldLayoutMk cId="1087518707" sldId="2147483728"/>
          </pc:sldLayoutMkLst>
        </pc:sldLayoutChg>
        <pc:sldLayoutChg chg="add del">
          <pc:chgData name="Hugo, NOEL" userId="d1230b94-27fa-46b2-97f9-35ba3dfd13fd" providerId="ADAL" clId="{7301DABA-E36A-4E31-A838-7094AD82D640}" dt="2024-04-09T07:43:30.007" v="54" actId="26606"/>
          <pc:sldLayoutMkLst>
            <pc:docMk/>
            <pc:sldMasterMk cId="2131128133" sldId="2147483719"/>
            <pc:sldLayoutMk cId="3202617922" sldId="2147483729"/>
          </pc:sldLayoutMkLst>
        </pc:sldLayoutChg>
        <pc:sldLayoutChg chg="add del">
          <pc:chgData name="Hugo, NOEL" userId="d1230b94-27fa-46b2-97f9-35ba3dfd13fd" providerId="ADAL" clId="{7301DABA-E36A-4E31-A838-7094AD82D640}" dt="2024-04-09T07:43:30.007" v="54" actId="26606"/>
          <pc:sldLayoutMkLst>
            <pc:docMk/>
            <pc:sldMasterMk cId="2131128133" sldId="2147483719"/>
            <pc:sldLayoutMk cId="2732887983" sldId="2147483730"/>
          </pc:sldLayoutMkLst>
        </pc:sldLayoutChg>
      </pc:sldMasterChg>
      <pc:sldMasterChg chg="modTransition">
        <pc:chgData name="Hugo, NOEL" userId="d1230b94-27fa-46b2-97f9-35ba3dfd13fd" providerId="ADAL" clId="{7301DABA-E36A-4E31-A838-7094AD82D640}" dt="2024-04-09T10:02:37.094" v="938"/>
        <pc:sldMasterMkLst>
          <pc:docMk/>
          <pc:sldMasterMk cId="2138776716" sldId="2147483719"/>
        </pc:sldMasterMkLst>
      </pc:sldMasterChg>
      <pc:sldMasterChg chg="add del addSldLayout delSldLayout">
        <pc:chgData name="Hugo, NOEL" userId="d1230b94-27fa-46b2-97f9-35ba3dfd13fd" providerId="ADAL" clId="{7301DABA-E36A-4E31-A838-7094AD82D640}" dt="2024-04-09T07:57:12.029" v="125" actId="26606"/>
        <pc:sldMasterMkLst>
          <pc:docMk/>
          <pc:sldMasterMk cId="2476296298" sldId="2147483768"/>
        </pc:sldMasterMkLst>
        <pc:sldLayoutChg chg="add del">
          <pc:chgData name="Hugo, NOEL" userId="d1230b94-27fa-46b2-97f9-35ba3dfd13fd" providerId="ADAL" clId="{7301DABA-E36A-4E31-A838-7094AD82D640}" dt="2024-04-09T07:57:12.029" v="125" actId="26606"/>
          <pc:sldLayoutMkLst>
            <pc:docMk/>
            <pc:sldMasterMk cId="2476296298" sldId="2147483768"/>
            <pc:sldLayoutMk cId="2302547533" sldId="2147483757"/>
          </pc:sldLayoutMkLst>
        </pc:sldLayoutChg>
        <pc:sldLayoutChg chg="add del">
          <pc:chgData name="Hugo, NOEL" userId="d1230b94-27fa-46b2-97f9-35ba3dfd13fd" providerId="ADAL" clId="{7301DABA-E36A-4E31-A838-7094AD82D640}" dt="2024-04-09T07:57:12.029" v="125" actId="26606"/>
          <pc:sldLayoutMkLst>
            <pc:docMk/>
            <pc:sldMasterMk cId="2476296298" sldId="2147483768"/>
            <pc:sldLayoutMk cId="3493591991" sldId="2147483758"/>
          </pc:sldLayoutMkLst>
        </pc:sldLayoutChg>
        <pc:sldLayoutChg chg="add del">
          <pc:chgData name="Hugo, NOEL" userId="d1230b94-27fa-46b2-97f9-35ba3dfd13fd" providerId="ADAL" clId="{7301DABA-E36A-4E31-A838-7094AD82D640}" dt="2024-04-09T07:57:12.029" v="125" actId="26606"/>
          <pc:sldLayoutMkLst>
            <pc:docMk/>
            <pc:sldMasterMk cId="2476296298" sldId="2147483768"/>
            <pc:sldLayoutMk cId="1880895648" sldId="2147483759"/>
          </pc:sldLayoutMkLst>
        </pc:sldLayoutChg>
        <pc:sldLayoutChg chg="add del">
          <pc:chgData name="Hugo, NOEL" userId="d1230b94-27fa-46b2-97f9-35ba3dfd13fd" providerId="ADAL" clId="{7301DABA-E36A-4E31-A838-7094AD82D640}" dt="2024-04-09T07:57:12.029" v="125" actId="26606"/>
          <pc:sldLayoutMkLst>
            <pc:docMk/>
            <pc:sldMasterMk cId="2476296298" sldId="2147483768"/>
            <pc:sldLayoutMk cId="1353072161" sldId="2147483760"/>
          </pc:sldLayoutMkLst>
        </pc:sldLayoutChg>
        <pc:sldLayoutChg chg="add del">
          <pc:chgData name="Hugo, NOEL" userId="d1230b94-27fa-46b2-97f9-35ba3dfd13fd" providerId="ADAL" clId="{7301DABA-E36A-4E31-A838-7094AD82D640}" dt="2024-04-09T07:57:12.029" v="125" actId="26606"/>
          <pc:sldLayoutMkLst>
            <pc:docMk/>
            <pc:sldMasterMk cId="2476296298" sldId="2147483768"/>
            <pc:sldLayoutMk cId="577244854" sldId="2147483761"/>
          </pc:sldLayoutMkLst>
        </pc:sldLayoutChg>
        <pc:sldLayoutChg chg="add del">
          <pc:chgData name="Hugo, NOEL" userId="d1230b94-27fa-46b2-97f9-35ba3dfd13fd" providerId="ADAL" clId="{7301DABA-E36A-4E31-A838-7094AD82D640}" dt="2024-04-09T07:57:12.029" v="125" actId="26606"/>
          <pc:sldLayoutMkLst>
            <pc:docMk/>
            <pc:sldMasterMk cId="2476296298" sldId="2147483768"/>
            <pc:sldLayoutMk cId="1108428446" sldId="2147483762"/>
          </pc:sldLayoutMkLst>
        </pc:sldLayoutChg>
        <pc:sldLayoutChg chg="add del">
          <pc:chgData name="Hugo, NOEL" userId="d1230b94-27fa-46b2-97f9-35ba3dfd13fd" providerId="ADAL" clId="{7301DABA-E36A-4E31-A838-7094AD82D640}" dt="2024-04-09T07:57:12.029" v="125" actId="26606"/>
          <pc:sldLayoutMkLst>
            <pc:docMk/>
            <pc:sldMasterMk cId="2476296298" sldId="2147483768"/>
            <pc:sldLayoutMk cId="972142783" sldId="2147483763"/>
          </pc:sldLayoutMkLst>
        </pc:sldLayoutChg>
        <pc:sldLayoutChg chg="add del">
          <pc:chgData name="Hugo, NOEL" userId="d1230b94-27fa-46b2-97f9-35ba3dfd13fd" providerId="ADAL" clId="{7301DABA-E36A-4E31-A838-7094AD82D640}" dt="2024-04-09T07:57:12.029" v="125" actId="26606"/>
          <pc:sldLayoutMkLst>
            <pc:docMk/>
            <pc:sldMasterMk cId="2476296298" sldId="2147483768"/>
            <pc:sldLayoutMk cId="4274072195" sldId="2147483764"/>
          </pc:sldLayoutMkLst>
        </pc:sldLayoutChg>
        <pc:sldLayoutChg chg="add del">
          <pc:chgData name="Hugo, NOEL" userId="d1230b94-27fa-46b2-97f9-35ba3dfd13fd" providerId="ADAL" clId="{7301DABA-E36A-4E31-A838-7094AD82D640}" dt="2024-04-09T07:57:12.029" v="125" actId="26606"/>
          <pc:sldLayoutMkLst>
            <pc:docMk/>
            <pc:sldMasterMk cId="2476296298" sldId="2147483768"/>
            <pc:sldLayoutMk cId="1143141945" sldId="2147483765"/>
          </pc:sldLayoutMkLst>
        </pc:sldLayoutChg>
        <pc:sldLayoutChg chg="add del">
          <pc:chgData name="Hugo, NOEL" userId="d1230b94-27fa-46b2-97f9-35ba3dfd13fd" providerId="ADAL" clId="{7301DABA-E36A-4E31-A838-7094AD82D640}" dt="2024-04-09T07:57:12.029" v="125" actId="26606"/>
          <pc:sldLayoutMkLst>
            <pc:docMk/>
            <pc:sldMasterMk cId="2476296298" sldId="2147483768"/>
            <pc:sldLayoutMk cId="2943399826" sldId="2147483766"/>
          </pc:sldLayoutMkLst>
        </pc:sldLayoutChg>
        <pc:sldLayoutChg chg="add del">
          <pc:chgData name="Hugo, NOEL" userId="d1230b94-27fa-46b2-97f9-35ba3dfd13fd" providerId="ADAL" clId="{7301DABA-E36A-4E31-A838-7094AD82D640}" dt="2024-04-09T07:57:12.029" v="125" actId="26606"/>
          <pc:sldLayoutMkLst>
            <pc:docMk/>
            <pc:sldMasterMk cId="2476296298" sldId="2147483768"/>
            <pc:sldLayoutMk cId="1355334192" sldId="2147483767"/>
          </pc:sldLayoutMkLst>
        </pc:sldLayoutChg>
      </pc:sldMasterChg>
      <pc:sldMasterChg chg="add del addSldLayout delSldLayout">
        <pc:chgData name="Hugo, NOEL" userId="d1230b94-27fa-46b2-97f9-35ba3dfd13fd" providerId="ADAL" clId="{7301DABA-E36A-4E31-A838-7094AD82D640}" dt="2024-04-09T07:43:14.400" v="50" actId="26606"/>
        <pc:sldMasterMkLst>
          <pc:docMk/>
          <pc:sldMasterMk cId="3613236113" sldId="2147483781"/>
        </pc:sldMasterMkLst>
        <pc:sldLayoutChg chg="add del">
          <pc:chgData name="Hugo, NOEL" userId="d1230b94-27fa-46b2-97f9-35ba3dfd13fd" providerId="ADAL" clId="{7301DABA-E36A-4E31-A838-7094AD82D640}" dt="2024-04-09T07:43:14.400" v="50" actId="26606"/>
          <pc:sldLayoutMkLst>
            <pc:docMk/>
            <pc:sldMasterMk cId="3613236113" sldId="2147483781"/>
            <pc:sldLayoutMk cId="736224090" sldId="2147483770"/>
          </pc:sldLayoutMkLst>
        </pc:sldLayoutChg>
        <pc:sldLayoutChg chg="add del">
          <pc:chgData name="Hugo, NOEL" userId="d1230b94-27fa-46b2-97f9-35ba3dfd13fd" providerId="ADAL" clId="{7301DABA-E36A-4E31-A838-7094AD82D640}" dt="2024-04-09T07:43:14.400" v="50" actId="26606"/>
          <pc:sldLayoutMkLst>
            <pc:docMk/>
            <pc:sldMasterMk cId="3613236113" sldId="2147483781"/>
            <pc:sldLayoutMk cId="3833891600" sldId="2147483771"/>
          </pc:sldLayoutMkLst>
        </pc:sldLayoutChg>
        <pc:sldLayoutChg chg="add del">
          <pc:chgData name="Hugo, NOEL" userId="d1230b94-27fa-46b2-97f9-35ba3dfd13fd" providerId="ADAL" clId="{7301DABA-E36A-4E31-A838-7094AD82D640}" dt="2024-04-09T07:43:14.400" v="50" actId="26606"/>
          <pc:sldLayoutMkLst>
            <pc:docMk/>
            <pc:sldMasterMk cId="3613236113" sldId="2147483781"/>
            <pc:sldLayoutMk cId="1081745174" sldId="2147483772"/>
          </pc:sldLayoutMkLst>
        </pc:sldLayoutChg>
        <pc:sldLayoutChg chg="add del">
          <pc:chgData name="Hugo, NOEL" userId="d1230b94-27fa-46b2-97f9-35ba3dfd13fd" providerId="ADAL" clId="{7301DABA-E36A-4E31-A838-7094AD82D640}" dt="2024-04-09T07:43:14.400" v="50" actId="26606"/>
          <pc:sldLayoutMkLst>
            <pc:docMk/>
            <pc:sldMasterMk cId="3613236113" sldId="2147483781"/>
            <pc:sldLayoutMk cId="744787564" sldId="2147483773"/>
          </pc:sldLayoutMkLst>
        </pc:sldLayoutChg>
        <pc:sldLayoutChg chg="add del">
          <pc:chgData name="Hugo, NOEL" userId="d1230b94-27fa-46b2-97f9-35ba3dfd13fd" providerId="ADAL" clId="{7301DABA-E36A-4E31-A838-7094AD82D640}" dt="2024-04-09T07:43:14.400" v="50" actId="26606"/>
          <pc:sldLayoutMkLst>
            <pc:docMk/>
            <pc:sldMasterMk cId="3613236113" sldId="2147483781"/>
            <pc:sldLayoutMk cId="687355424" sldId="2147483774"/>
          </pc:sldLayoutMkLst>
        </pc:sldLayoutChg>
        <pc:sldLayoutChg chg="add del">
          <pc:chgData name="Hugo, NOEL" userId="d1230b94-27fa-46b2-97f9-35ba3dfd13fd" providerId="ADAL" clId="{7301DABA-E36A-4E31-A838-7094AD82D640}" dt="2024-04-09T07:43:14.400" v="50" actId="26606"/>
          <pc:sldLayoutMkLst>
            <pc:docMk/>
            <pc:sldMasterMk cId="3613236113" sldId="2147483781"/>
            <pc:sldLayoutMk cId="1342142752" sldId="2147483775"/>
          </pc:sldLayoutMkLst>
        </pc:sldLayoutChg>
        <pc:sldLayoutChg chg="add del">
          <pc:chgData name="Hugo, NOEL" userId="d1230b94-27fa-46b2-97f9-35ba3dfd13fd" providerId="ADAL" clId="{7301DABA-E36A-4E31-A838-7094AD82D640}" dt="2024-04-09T07:43:14.400" v="50" actId="26606"/>
          <pc:sldLayoutMkLst>
            <pc:docMk/>
            <pc:sldMasterMk cId="3613236113" sldId="2147483781"/>
            <pc:sldLayoutMk cId="1597981507" sldId="2147483776"/>
          </pc:sldLayoutMkLst>
        </pc:sldLayoutChg>
        <pc:sldLayoutChg chg="add del">
          <pc:chgData name="Hugo, NOEL" userId="d1230b94-27fa-46b2-97f9-35ba3dfd13fd" providerId="ADAL" clId="{7301DABA-E36A-4E31-A838-7094AD82D640}" dt="2024-04-09T07:43:14.400" v="50" actId="26606"/>
          <pc:sldLayoutMkLst>
            <pc:docMk/>
            <pc:sldMasterMk cId="3613236113" sldId="2147483781"/>
            <pc:sldLayoutMk cId="1272537298" sldId="2147483777"/>
          </pc:sldLayoutMkLst>
        </pc:sldLayoutChg>
        <pc:sldLayoutChg chg="add del">
          <pc:chgData name="Hugo, NOEL" userId="d1230b94-27fa-46b2-97f9-35ba3dfd13fd" providerId="ADAL" clId="{7301DABA-E36A-4E31-A838-7094AD82D640}" dt="2024-04-09T07:43:14.400" v="50" actId="26606"/>
          <pc:sldLayoutMkLst>
            <pc:docMk/>
            <pc:sldMasterMk cId="3613236113" sldId="2147483781"/>
            <pc:sldLayoutMk cId="765042879" sldId="2147483778"/>
          </pc:sldLayoutMkLst>
        </pc:sldLayoutChg>
        <pc:sldLayoutChg chg="add del">
          <pc:chgData name="Hugo, NOEL" userId="d1230b94-27fa-46b2-97f9-35ba3dfd13fd" providerId="ADAL" clId="{7301DABA-E36A-4E31-A838-7094AD82D640}" dt="2024-04-09T07:43:14.400" v="50" actId="26606"/>
          <pc:sldLayoutMkLst>
            <pc:docMk/>
            <pc:sldMasterMk cId="3613236113" sldId="2147483781"/>
            <pc:sldLayoutMk cId="389706788" sldId="2147483779"/>
          </pc:sldLayoutMkLst>
        </pc:sldLayoutChg>
        <pc:sldLayoutChg chg="add del">
          <pc:chgData name="Hugo, NOEL" userId="d1230b94-27fa-46b2-97f9-35ba3dfd13fd" providerId="ADAL" clId="{7301DABA-E36A-4E31-A838-7094AD82D640}" dt="2024-04-09T07:43:14.400" v="50" actId="26606"/>
          <pc:sldLayoutMkLst>
            <pc:docMk/>
            <pc:sldMasterMk cId="3613236113" sldId="2147483781"/>
            <pc:sldLayoutMk cId="2675809275" sldId="2147483780"/>
          </pc:sldLayoutMkLst>
        </pc:sldLayoutChg>
      </pc:sldMasterChg>
    </pc:docChg>
  </pc:docChgLst>
  <pc:docChgLst>
    <pc:chgData name="Hugo, NOEL" userId="d1230b94-27fa-46b2-97f9-35ba3dfd13fd" providerId="ADAL" clId="{930F138C-BDF8-4D82-8581-2A2B0F85D374}"/>
    <pc:docChg chg="undo custSel addSld delSld modSld sldOrd modMainMaster">
      <pc:chgData name="Hugo, NOEL" userId="d1230b94-27fa-46b2-97f9-35ba3dfd13fd" providerId="ADAL" clId="{930F138C-BDF8-4D82-8581-2A2B0F85D374}" dt="2024-06-03T07:57:50.281" v="1344" actId="12385"/>
      <pc:docMkLst>
        <pc:docMk/>
      </pc:docMkLst>
      <pc:sldChg chg="addSp modSp mod modTransition">
        <pc:chgData name="Hugo, NOEL" userId="d1230b94-27fa-46b2-97f9-35ba3dfd13fd" providerId="ADAL" clId="{930F138C-BDF8-4D82-8581-2A2B0F85D374}" dt="2024-06-03T07:40:49.181" v="856"/>
        <pc:sldMkLst>
          <pc:docMk/>
          <pc:sldMk cId="265028876" sldId="256"/>
        </pc:sldMkLst>
        <pc:spChg chg="add mod">
          <ac:chgData name="Hugo, NOEL" userId="d1230b94-27fa-46b2-97f9-35ba3dfd13fd" providerId="ADAL" clId="{930F138C-BDF8-4D82-8581-2A2B0F85D374}" dt="2024-05-27T09:06:36.290" v="17" actId="1076"/>
          <ac:spMkLst>
            <pc:docMk/>
            <pc:sldMk cId="265028876" sldId="256"/>
            <ac:spMk id="2" creationId="{A688EE3E-42B2-9CCD-D37C-7DCD524C1711}"/>
          </ac:spMkLst>
        </pc:spChg>
        <pc:spChg chg="mod">
          <ac:chgData name="Hugo, NOEL" userId="d1230b94-27fa-46b2-97f9-35ba3dfd13fd" providerId="ADAL" clId="{930F138C-BDF8-4D82-8581-2A2B0F85D374}" dt="2024-05-27T08:19:28.786" v="1" actId="20577"/>
          <ac:spMkLst>
            <pc:docMk/>
            <pc:sldMk cId="265028876" sldId="256"/>
            <ac:spMk id="3" creationId="{831E7F78-C94C-4BF0-518B-4A9566A32C5B}"/>
          </ac:spMkLst>
        </pc:spChg>
      </pc:sldChg>
      <pc:sldChg chg="modTransition">
        <pc:chgData name="Hugo, NOEL" userId="d1230b94-27fa-46b2-97f9-35ba3dfd13fd" providerId="ADAL" clId="{930F138C-BDF8-4D82-8581-2A2B0F85D374}" dt="2024-06-03T07:40:49.181" v="856"/>
        <pc:sldMkLst>
          <pc:docMk/>
          <pc:sldMk cId="2642569527" sldId="257"/>
        </pc:sldMkLst>
      </pc:sldChg>
      <pc:sldChg chg="modSp mod modTransition">
        <pc:chgData name="Hugo, NOEL" userId="d1230b94-27fa-46b2-97f9-35ba3dfd13fd" providerId="ADAL" clId="{930F138C-BDF8-4D82-8581-2A2B0F85D374}" dt="2024-06-03T07:57:28.490" v="1343" actId="6549"/>
        <pc:sldMkLst>
          <pc:docMk/>
          <pc:sldMk cId="2591382752" sldId="258"/>
        </pc:sldMkLst>
        <pc:spChg chg="mod">
          <ac:chgData name="Hugo, NOEL" userId="d1230b94-27fa-46b2-97f9-35ba3dfd13fd" providerId="ADAL" clId="{930F138C-BDF8-4D82-8581-2A2B0F85D374}" dt="2024-06-03T07:57:28.490" v="1343" actId="6549"/>
          <ac:spMkLst>
            <pc:docMk/>
            <pc:sldMk cId="2591382752" sldId="258"/>
            <ac:spMk id="3" creationId="{3E0E09E3-3B55-3E41-7F12-EB8A8CB1D6AE}"/>
          </ac:spMkLst>
        </pc:spChg>
      </pc:sldChg>
      <pc:sldChg chg="modSp del mod modTransition">
        <pc:chgData name="Hugo, NOEL" userId="d1230b94-27fa-46b2-97f9-35ba3dfd13fd" providerId="ADAL" clId="{930F138C-BDF8-4D82-8581-2A2B0F85D374}" dt="2024-06-03T07:55:44.831" v="1212" actId="2696"/>
        <pc:sldMkLst>
          <pc:docMk/>
          <pc:sldMk cId="1833289923" sldId="259"/>
        </pc:sldMkLst>
        <pc:spChg chg="mod">
          <ac:chgData name="Hugo, NOEL" userId="d1230b94-27fa-46b2-97f9-35ba3dfd13fd" providerId="ADAL" clId="{930F138C-BDF8-4D82-8581-2A2B0F85D374}" dt="2024-06-03T07:16:22.500" v="28" actId="20577"/>
          <ac:spMkLst>
            <pc:docMk/>
            <pc:sldMk cId="1833289923" sldId="259"/>
            <ac:spMk id="2" creationId="{F8B8D437-36D9-37DC-F696-151F12A6C759}"/>
          </ac:spMkLst>
        </pc:spChg>
      </pc:sldChg>
      <pc:sldChg chg="del">
        <pc:chgData name="Hugo, NOEL" userId="d1230b94-27fa-46b2-97f9-35ba3dfd13fd" providerId="ADAL" clId="{930F138C-BDF8-4D82-8581-2A2B0F85D374}" dt="2024-06-03T07:16:09.199" v="18" actId="2696"/>
        <pc:sldMkLst>
          <pc:docMk/>
          <pc:sldMk cId="3270133729" sldId="260"/>
        </pc:sldMkLst>
      </pc:sldChg>
      <pc:sldChg chg="ord modTransition">
        <pc:chgData name="Hugo, NOEL" userId="d1230b94-27fa-46b2-97f9-35ba3dfd13fd" providerId="ADAL" clId="{930F138C-BDF8-4D82-8581-2A2B0F85D374}" dt="2024-06-03T07:40:49.181" v="856"/>
        <pc:sldMkLst>
          <pc:docMk/>
          <pc:sldMk cId="2290239801" sldId="261"/>
        </pc:sldMkLst>
      </pc:sldChg>
      <pc:sldChg chg="modTransition">
        <pc:chgData name="Hugo, NOEL" userId="d1230b94-27fa-46b2-97f9-35ba3dfd13fd" providerId="ADAL" clId="{930F138C-BDF8-4D82-8581-2A2B0F85D374}" dt="2024-06-03T07:40:49.181" v="856"/>
        <pc:sldMkLst>
          <pc:docMk/>
          <pc:sldMk cId="1834373078" sldId="262"/>
        </pc:sldMkLst>
      </pc:sldChg>
      <pc:sldChg chg="modTransition">
        <pc:chgData name="Hugo, NOEL" userId="d1230b94-27fa-46b2-97f9-35ba3dfd13fd" providerId="ADAL" clId="{930F138C-BDF8-4D82-8581-2A2B0F85D374}" dt="2024-06-03T07:40:49.181" v="856"/>
        <pc:sldMkLst>
          <pc:docMk/>
          <pc:sldMk cId="2738852006" sldId="263"/>
        </pc:sldMkLst>
      </pc:sldChg>
      <pc:sldChg chg="del">
        <pc:chgData name="Hugo, NOEL" userId="d1230b94-27fa-46b2-97f9-35ba3dfd13fd" providerId="ADAL" clId="{930F138C-BDF8-4D82-8581-2A2B0F85D374}" dt="2024-06-03T07:16:33.533" v="29" actId="2696"/>
        <pc:sldMkLst>
          <pc:docMk/>
          <pc:sldMk cId="1582605712" sldId="264"/>
        </pc:sldMkLst>
      </pc:sldChg>
      <pc:sldChg chg="del">
        <pc:chgData name="Hugo, NOEL" userId="d1230b94-27fa-46b2-97f9-35ba3dfd13fd" providerId="ADAL" clId="{930F138C-BDF8-4D82-8581-2A2B0F85D374}" dt="2024-06-03T07:16:35.304" v="30" actId="2696"/>
        <pc:sldMkLst>
          <pc:docMk/>
          <pc:sldMk cId="2169074307" sldId="265"/>
        </pc:sldMkLst>
      </pc:sldChg>
      <pc:sldChg chg="del">
        <pc:chgData name="Hugo, NOEL" userId="d1230b94-27fa-46b2-97f9-35ba3dfd13fd" providerId="ADAL" clId="{930F138C-BDF8-4D82-8581-2A2B0F85D374}" dt="2024-06-03T07:16:36.972" v="31" actId="2696"/>
        <pc:sldMkLst>
          <pc:docMk/>
          <pc:sldMk cId="1814410207" sldId="266"/>
        </pc:sldMkLst>
      </pc:sldChg>
      <pc:sldChg chg="modTransition">
        <pc:chgData name="Hugo, NOEL" userId="d1230b94-27fa-46b2-97f9-35ba3dfd13fd" providerId="ADAL" clId="{930F138C-BDF8-4D82-8581-2A2B0F85D374}" dt="2024-06-03T07:40:49.181" v="856"/>
        <pc:sldMkLst>
          <pc:docMk/>
          <pc:sldMk cId="2382255483" sldId="267"/>
        </pc:sldMkLst>
      </pc:sldChg>
      <pc:sldChg chg="modSp new del mod">
        <pc:chgData name="Hugo, NOEL" userId="d1230b94-27fa-46b2-97f9-35ba3dfd13fd" providerId="ADAL" clId="{930F138C-BDF8-4D82-8581-2A2B0F85D374}" dt="2024-06-03T07:20:35.231" v="156" actId="2696"/>
        <pc:sldMkLst>
          <pc:docMk/>
          <pc:sldMk cId="1753484803" sldId="268"/>
        </pc:sldMkLst>
        <pc:spChg chg="mod">
          <ac:chgData name="Hugo, NOEL" userId="d1230b94-27fa-46b2-97f9-35ba3dfd13fd" providerId="ADAL" clId="{930F138C-BDF8-4D82-8581-2A2B0F85D374}" dt="2024-06-03T07:18:49.648" v="76" actId="20577"/>
          <ac:spMkLst>
            <pc:docMk/>
            <pc:sldMk cId="1753484803" sldId="268"/>
            <ac:spMk id="2" creationId="{9AEDB772-6B6B-D760-FE68-D427CF5DF792}"/>
          </ac:spMkLst>
        </pc:spChg>
        <pc:spChg chg="mod">
          <ac:chgData name="Hugo, NOEL" userId="d1230b94-27fa-46b2-97f9-35ba3dfd13fd" providerId="ADAL" clId="{930F138C-BDF8-4D82-8581-2A2B0F85D374}" dt="2024-06-03T07:19:41.766" v="155" actId="20577"/>
          <ac:spMkLst>
            <pc:docMk/>
            <pc:sldMk cId="1753484803" sldId="268"/>
            <ac:spMk id="3" creationId="{E09D1494-00BA-85AC-8F4B-5546DE75225F}"/>
          </ac:spMkLst>
        </pc:spChg>
      </pc:sldChg>
      <pc:sldChg chg="modSp add mod ord modTransition">
        <pc:chgData name="Hugo, NOEL" userId="d1230b94-27fa-46b2-97f9-35ba3dfd13fd" providerId="ADAL" clId="{930F138C-BDF8-4D82-8581-2A2B0F85D374}" dt="2024-06-03T07:40:49.181" v="856"/>
        <pc:sldMkLst>
          <pc:docMk/>
          <pc:sldMk cId="3051705240" sldId="268"/>
        </pc:sldMkLst>
        <pc:spChg chg="mod">
          <ac:chgData name="Hugo, NOEL" userId="d1230b94-27fa-46b2-97f9-35ba3dfd13fd" providerId="ADAL" clId="{930F138C-BDF8-4D82-8581-2A2B0F85D374}" dt="2024-06-03T07:21:38.433" v="244" actId="115"/>
          <ac:spMkLst>
            <pc:docMk/>
            <pc:sldMk cId="3051705240" sldId="268"/>
            <ac:spMk id="2" creationId="{B0FF595F-B57E-27B3-A2AF-FCB25CEC0704}"/>
          </ac:spMkLst>
        </pc:spChg>
        <pc:spChg chg="mod">
          <ac:chgData name="Hugo, NOEL" userId="d1230b94-27fa-46b2-97f9-35ba3dfd13fd" providerId="ADAL" clId="{930F138C-BDF8-4D82-8581-2A2B0F85D374}" dt="2024-06-03T07:21:15.090" v="223" actId="313"/>
          <ac:spMkLst>
            <pc:docMk/>
            <pc:sldMk cId="3051705240" sldId="268"/>
            <ac:spMk id="3" creationId="{0BF80583-5128-EEE3-3A5B-3454FDBE4053}"/>
          </ac:spMkLst>
        </pc:spChg>
      </pc:sldChg>
      <pc:sldChg chg="addSp delSp modSp add mod modTransition">
        <pc:chgData name="Hugo, NOEL" userId="d1230b94-27fa-46b2-97f9-35ba3dfd13fd" providerId="ADAL" clId="{930F138C-BDF8-4D82-8581-2A2B0F85D374}" dt="2024-06-03T07:40:49.181" v="856"/>
        <pc:sldMkLst>
          <pc:docMk/>
          <pc:sldMk cId="3862762028" sldId="269"/>
        </pc:sldMkLst>
        <pc:spChg chg="mod">
          <ac:chgData name="Hugo, NOEL" userId="d1230b94-27fa-46b2-97f9-35ba3dfd13fd" providerId="ADAL" clId="{930F138C-BDF8-4D82-8581-2A2B0F85D374}" dt="2024-06-03T07:22:39.778" v="289" actId="20577"/>
          <ac:spMkLst>
            <pc:docMk/>
            <pc:sldMk cId="3862762028" sldId="269"/>
            <ac:spMk id="2" creationId="{B0FF595F-B57E-27B3-A2AF-FCB25CEC0704}"/>
          </ac:spMkLst>
        </pc:spChg>
        <pc:spChg chg="add del mod">
          <ac:chgData name="Hugo, NOEL" userId="d1230b94-27fa-46b2-97f9-35ba3dfd13fd" providerId="ADAL" clId="{930F138C-BDF8-4D82-8581-2A2B0F85D374}" dt="2024-06-03T07:29:29.962" v="518" actId="313"/>
          <ac:spMkLst>
            <pc:docMk/>
            <pc:sldMk cId="3862762028" sldId="269"/>
            <ac:spMk id="3" creationId="{0BF80583-5128-EEE3-3A5B-3454FDBE4053}"/>
          </ac:spMkLst>
        </pc:spChg>
        <pc:graphicFrameChg chg="add mod">
          <ac:chgData name="Hugo, NOEL" userId="d1230b94-27fa-46b2-97f9-35ba3dfd13fd" providerId="ADAL" clId="{930F138C-BDF8-4D82-8581-2A2B0F85D374}" dt="2024-06-03T07:26:25.236" v="294"/>
          <ac:graphicFrameMkLst>
            <pc:docMk/>
            <pc:sldMk cId="3862762028" sldId="269"/>
            <ac:graphicFrameMk id="4" creationId="{5487F4D7-D615-4989-276B-8C20EAE1DE8B}"/>
          </ac:graphicFrameMkLst>
        </pc:graphicFrameChg>
      </pc:sldChg>
      <pc:sldChg chg="addSp delSp modSp add mod ord modTransition">
        <pc:chgData name="Hugo, NOEL" userId="d1230b94-27fa-46b2-97f9-35ba3dfd13fd" providerId="ADAL" clId="{930F138C-BDF8-4D82-8581-2A2B0F85D374}" dt="2024-06-03T07:57:50.281" v="1344" actId="12385"/>
        <pc:sldMkLst>
          <pc:docMk/>
          <pc:sldMk cId="496738426" sldId="270"/>
        </pc:sldMkLst>
        <pc:spChg chg="mod">
          <ac:chgData name="Hugo, NOEL" userId="d1230b94-27fa-46b2-97f9-35ba3dfd13fd" providerId="ADAL" clId="{930F138C-BDF8-4D82-8581-2A2B0F85D374}" dt="2024-06-03T07:31:23.002" v="556" actId="790"/>
          <ac:spMkLst>
            <pc:docMk/>
            <pc:sldMk cId="496738426" sldId="270"/>
            <ac:spMk id="2" creationId="{F8B8D437-36D9-37DC-F696-151F12A6C759}"/>
          </ac:spMkLst>
        </pc:spChg>
        <pc:spChg chg="del mod">
          <ac:chgData name="Hugo, NOEL" userId="d1230b94-27fa-46b2-97f9-35ba3dfd13fd" providerId="ADAL" clId="{930F138C-BDF8-4D82-8581-2A2B0F85D374}" dt="2024-06-03T07:31:52.595" v="557" actId="3680"/>
          <ac:spMkLst>
            <pc:docMk/>
            <pc:sldMk cId="496738426" sldId="270"/>
            <ac:spMk id="12" creationId="{6EFA47D7-3177-1D79-6D30-D63A20549C59}"/>
          </ac:spMkLst>
        </pc:spChg>
        <pc:graphicFrameChg chg="add mod ord modGraphic">
          <ac:chgData name="Hugo, NOEL" userId="d1230b94-27fa-46b2-97f9-35ba3dfd13fd" providerId="ADAL" clId="{930F138C-BDF8-4D82-8581-2A2B0F85D374}" dt="2024-06-03T07:57:50.281" v="1344" actId="12385"/>
          <ac:graphicFrameMkLst>
            <pc:docMk/>
            <pc:sldMk cId="496738426" sldId="270"/>
            <ac:graphicFrameMk id="3" creationId="{97C55BB4-BCD4-CEA2-F11B-7FC83EF95F27}"/>
          </ac:graphicFrameMkLst>
        </pc:graphicFrameChg>
        <pc:picChg chg="del">
          <ac:chgData name="Hugo, NOEL" userId="d1230b94-27fa-46b2-97f9-35ba3dfd13fd" providerId="ADAL" clId="{930F138C-BDF8-4D82-8581-2A2B0F85D374}" dt="2024-06-03T07:30:51.043" v="554" actId="478"/>
          <ac:picMkLst>
            <pc:docMk/>
            <pc:sldMk cId="496738426" sldId="270"/>
            <ac:picMk id="8" creationId="{C878D07E-FF34-D2AB-2775-8B2E45826F6E}"/>
          </ac:picMkLst>
        </pc:picChg>
      </pc:sldChg>
      <pc:sldChg chg="new del">
        <pc:chgData name="Hugo, NOEL" userId="d1230b94-27fa-46b2-97f9-35ba3dfd13fd" providerId="ADAL" clId="{930F138C-BDF8-4D82-8581-2A2B0F85D374}" dt="2024-06-03T07:30:23.296" v="520" actId="2696"/>
        <pc:sldMkLst>
          <pc:docMk/>
          <pc:sldMk cId="3098472881" sldId="270"/>
        </pc:sldMkLst>
      </pc:sldChg>
      <pc:sldChg chg="new del">
        <pc:chgData name="Hugo, NOEL" userId="d1230b94-27fa-46b2-97f9-35ba3dfd13fd" providerId="ADAL" clId="{930F138C-BDF8-4D82-8581-2A2B0F85D374}" dt="2024-06-03T07:25:01.541" v="292" actId="2696"/>
        <pc:sldMkLst>
          <pc:docMk/>
          <pc:sldMk cId="3459153163" sldId="270"/>
        </pc:sldMkLst>
      </pc:sldChg>
      <pc:sldChg chg="addSp delSp modSp add mod modTransition modAnim">
        <pc:chgData name="Hugo, NOEL" userId="d1230b94-27fa-46b2-97f9-35ba3dfd13fd" providerId="ADAL" clId="{930F138C-BDF8-4D82-8581-2A2B0F85D374}" dt="2024-06-03T07:40:58.514" v="858"/>
        <pc:sldMkLst>
          <pc:docMk/>
          <pc:sldMk cId="617872820" sldId="271"/>
        </pc:sldMkLst>
        <pc:spChg chg="mod">
          <ac:chgData name="Hugo, NOEL" userId="d1230b94-27fa-46b2-97f9-35ba3dfd13fd" providerId="ADAL" clId="{930F138C-BDF8-4D82-8581-2A2B0F85D374}" dt="2024-06-03T07:40:37.209" v="855" actId="26606"/>
          <ac:spMkLst>
            <pc:docMk/>
            <pc:sldMk cId="617872820" sldId="271"/>
            <ac:spMk id="2" creationId="{0416611E-A32E-637B-D07C-19675BAD9BB9}"/>
          </ac:spMkLst>
        </pc:spChg>
        <pc:spChg chg="add del mod">
          <ac:chgData name="Hugo, NOEL" userId="d1230b94-27fa-46b2-97f9-35ba3dfd13fd" providerId="ADAL" clId="{930F138C-BDF8-4D82-8581-2A2B0F85D374}" dt="2024-06-03T07:40:00.983" v="847" actId="478"/>
          <ac:spMkLst>
            <pc:docMk/>
            <pc:sldMk cId="617872820" sldId="271"/>
            <ac:spMk id="4" creationId="{53037977-9010-2E57-134E-FA77457BCA49}"/>
          </ac:spMkLst>
        </pc:spChg>
        <pc:spChg chg="del">
          <ac:chgData name="Hugo, NOEL" userId="d1230b94-27fa-46b2-97f9-35ba3dfd13fd" providerId="ADAL" clId="{930F138C-BDF8-4D82-8581-2A2B0F85D374}" dt="2024-06-03T07:39:57.050" v="846" actId="478"/>
          <ac:spMkLst>
            <pc:docMk/>
            <pc:sldMk cId="617872820" sldId="271"/>
            <ac:spMk id="9" creationId="{61978778-F259-609E-D2A9-762C2E3192AE}"/>
          </ac:spMkLst>
        </pc:spChg>
        <pc:spChg chg="add del">
          <ac:chgData name="Hugo, NOEL" userId="d1230b94-27fa-46b2-97f9-35ba3dfd13fd" providerId="ADAL" clId="{930F138C-BDF8-4D82-8581-2A2B0F85D374}" dt="2024-06-03T07:40:37.209" v="855" actId="26606"/>
          <ac:spMkLst>
            <pc:docMk/>
            <pc:sldMk cId="617872820" sldId="271"/>
            <ac:spMk id="11" creationId="{5DCB5928-DC7D-4612-9922-441966E15627}"/>
          </ac:spMkLst>
        </pc:spChg>
        <pc:spChg chg="add del">
          <ac:chgData name="Hugo, NOEL" userId="d1230b94-27fa-46b2-97f9-35ba3dfd13fd" providerId="ADAL" clId="{930F138C-BDF8-4D82-8581-2A2B0F85D374}" dt="2024-06-03T07:40:37.209" v="855" actId="26606"/>
          <ac:spMkLst>
            <pc:docMk/>
            <pc:sldMk cId="617872820" sldId="271"/>
            <ac:spMk id="16" creationId="{682C1161-1736-45EC-99B7-33F3CAE9D517}"/>
          </ac:spMkLst>
        </pc:spChg>
        <pc:spChg chg="add del">
          <ac:chgData name="Hugo, NOEL" userId="d1230b94-27fa-46b2-97f9-35ba3dfd13fd" providerId="ADAL" clId="{930F138C-BDF8-4D82-8581-2A2B0F85D374}" dt="2024-06-03T07:40:37.209" v="855" actId="26606"/>
          <ac:spMkLst>
            <pc:docMk/>
            <pc:sldMk cId="617872820" sldId="271"/>
            <ac:spMk id="18" creationId="{84D4DDB8-B68F-45B0-9F62-C4279996F672}"/>
          </ac:spMkLst>
        </pc:spChg>
        <pc:spChg chg="add del">
          <ac:chgData name="Hugo, NOEL" userId="d1230b94-27fa-46b2-97f9-35ba3dfd13fd" providerId="ADAL" clId="{930F138C-BDF8-4D82-8581-2A2B0F85D374}" dt="2024-06-03T07:40:37.209" v="855" actId="26606"/>
          <ac:spMkLst>
            <pc:docMk/>
            <pc:sldMk cId="617872820" sldId="271"/>
            <ac:spMk id="20" creationId="{AF2F604E-43BE-4DC3-B983-E071523364F8}"/>
          </ac:spMkLst>
        </pc:spChg>
        <pc:spChg chg="add del">
          <ac:chgData name="Hugo, NOEL" userId="d1230b94-27fa-46b2-97f9-35ba3dfd13fd" providerId="ADAL" clId="{930F138C-BDF8-4D82-8581-2A2B0F85D374}" dt="2024-06-03T07:40:37.209" v="855" actId="26606"/>
          <ac:spMkLst>
            <pc:docMk/>
            <pc:sldMk cId="617872820" sldId="271"/>
            <ac:spMk id="22" creationId="{08C9B587-E65E-4B52-B37C-ABEBB6E87928}"/>
          </ac:spMkLst>
        </pc:spChg>
        <pc:spChg chg="add del">
          <ac:chgData name="Hugo, NOEL" userId="d1230b94-27fa-46b2-97f9-35ba3dfd13fd" providerId="ADAL" clId="{930F138C-BDF8-4D82-8581-2A2B0F85D374}" dt="2024-06-03T07:40:37.196" v="854" actId="26606"/>
          <ac:spMkLst>
            <pc:docMk/>
            <pc:sldMk cId="617872820" sldId="271"/>
            <ac:spMk id="27" creationId="{68AF5748-FED8-45BA-8631-26D1D10F3246}"/>
          </ac:spMkLst>
        </pc:spChg>
        <pc:spChg chg="add del">
          <ac:chgData name="Hugo, NOEL" userId="d1230b94-27fa-46b2-97f9-35ba3dfd13fd" providerId="ADAL" clId="{930F138C-BDF8-4D82-8581-2A2B0F85D374}" dt="2024-06-03T07:40:37.196" v="854" actId="26606"/>
          <ac:spMkLst>
            <pc:docMk/>
            <pc:sldMk cId="617872820" sldId="271"/>
            <ac:spMk id="29" creationId="{AF2F604E-43BE-4DC3-B983-E071523364F8}"/>
          </ac:spMkLst>
        </pc:spChg>
        <pc:spChg chg="add del">
          <ac:chgData name="Hugo, NOEL" userId="d1230b94-27fa-46b2-97f9-35ba3dfd13fd" providerId="ADAL" clId="{930F138C-BDF8-4D82-8581-2A2B0F85D374}" dt="2024-06-03T07:40:37.196" v="854" actId="26606"/>
          <ac:spMkLst>
            <pc:docMk/>
            <pc:sldMk cId="617872820" sldId="271"/>
            <ac:spMk id="31" creationId="{08C9B587-E65E-4B52-B37C-ABEBB6E87928}"/>
          </ac:spMkLst>
        </pc:spChg>
        <pc:spChg chg="add">
          <ac:chgData name="Hugo, NOEL" userId="d1230b94-27fa-46b2-97f9-35ba3dfd13fd" providerId="ADAL" clId="{930F138C-BDF8-4D82-8581-2A2B0F85D374}" dt="2024-06-03T07:40:37.209" v="855" actId="26606"/>
          <ac:spMkLst>
            <pc:docMk/>
            <pc:sldMk cId="617872820" sldId="271"/>
            <ac:spMk id="33" creationId="{AF2F604E-43BE-4DC3-B983-E071523364F8}"/>
          </ac:spMkLst>
        </pc:spChg>
        <pc:spChg chg="add">
          <ac:chgData name="Hugo, NOEL" userId="d1230b94-27fa-46b2-97f9-35ba3dfd13fd" providerId="ADAL" clId="{930F138C-BDF8-4D82-8581-2A2B0F85D374}" dt="2024-06-03T07:40:37.209" v="855" actId="26606"/>
          <ac:spMkLst>
            <pc:docMk/>
            <pc:sldMk cId="617872820" sldId="271"/>
            <ac:spMk id="34" creationId="{5DCB5928-DC7D-4612-9922-441966E15627}"/>
          </ac:spMkLst>
        </pc:spChg>
        <pc:spChg chg="add">
          <ac:chgData name="Hugo, NOEL" userId="d1230b94-27fa-46b2-97f9-35ba3dfd13fd" providerId="ADAL" clId="{930F138C-BDF8-4D82-8581-2A2B0F85D374}" dt="2024-06-03T07:40:37.209" v="855" actId="26606"/>
          <ac:spMkLst>
            <pc:docMk/>
            <pc:sldMk cId="617872820" sldId="271"/>
            <ac:spMk id="35" creationId="{08C9B587-E65E-4B52-B37C-ABEBB6E87928}"/>
          </ac:spMkLst>
        </pc:spChg>
        <pc:spChg chg="add">
          <ac:chgData name="Hugo, NOEL" userId="d1230b94-27fa-46b2-97f9-35ba3dfd13fd" providerId="ADAL" clId="{930F138C-BDF8-4D82-8581-2A2B0F85D374}" dt="2024-06-03T07:40:37.209" v="855" actId="26606"/>
          <ac:spMkLst>
            <pc:docMk/>
            <pc:sldMk cId="617872820" sldId="271"/>
            <ac:spMk id="36" creationId="{682C1161-1736-45EC-99B7-33F3CAE9D517}"/>
          </ac:spMkLst>
        </pc:spChg>
        <pc:spChg chg="add">
          <ac:chgData name="Hugo, NOEL" userId="d1230b94-27fa-46b2-97f9-35ba3dfd13fd" providerId="ADAL" clId="{930F138C-BDF8-4D82-8581-2A2B0F85D374}" dt="2024-06-03T07:40:37.209" v="855" actId="26606"/>
          <ac:spMkLst>
            <pc:docMk/>
            <pc:sldMk cId="617872820" sldId="271"/>
            <ac:spMk id="37" creationId="{84D4DDB8-B68F-45B0-9F62-C4279996F672}"/>
          </ac:spMkLst>
        </pc:spChg>
        <pc:picChg chg="del mod">
          <ac:chgData name="Hugo, NOEL" userId="d1230b94-27fa-46b2-97f9-35ba3dfd13fd" providerId="ADAL" clId="{930F138C-BDF8-4D82-8581-2A2B0F85D374}" dt="2024-06-03T07:40:03.535" v="850" actId="478"/>
          <ac:picMkLst>
            <pc:docMk/>
            <pc:sldMk cId="617872820" sldId="271"/>
            <ac:picMk id="5" creationId="{1653765B-5527-4524-5C73-61DAD6F321EF}"/>
          </ac:picMkLst>
        </pc:picChg>
        <pc:picChg chg="add mod">
          <ac:chgData name="Hugo, NOEL" userId="d1230b94-27fa-46b2-97f9-35ba3dfd13fd" providerId="ADAL" clId="{930F138C-BDF8-4D82-8581-2A2B0F85D374}" dt="2024-06-03T07:40:37.209" v="855" actId="26606"/>
          <ac:picMkLst>
            <pc:docMk/>
            <pc:sldMk cId="617872820" sldId="271"/>
            <ac:picMk id="6" creationId="{8A817183-C1C8-C195-0D02-414C0828E4AA}"/>
          </ac:picMkLst>
        </pc:picChg>
      </pc:sldChg>
      <pc:sldChg chg="addSp delSp modSp add mod">
        <pc:chgData name="Hugo, NOEL" userId="d1230b94-27fa-46b2-97f9-35ba3dfd13fd" providerId="ADAL" clId="{930F138C-BDF8-4D82-8581-2A2B0F85D374}" dt="2024-06-03T07:44:16.256" v="979" actId="21"/>
        <pc:sldMkLst>
          <pc:docMk/>
          <pc:sldMk cId="3152913625" sldId="272"/>
        </pc:sldMkLst>
        <pc:spChg chg="mod">
          <ac:chgData name="Hugo, NOEL" userId="d1230b94-27fa-46b2-97f9-35ba3dfd13fd" providerId="ADAL" clId="{930F138C-BDF8-4D82-8581-2A2B0F85D374}" dt="2024-06-03T07:42:16.426" v="902" actId="14100"/>
          <ac:spMkLst>
            <pc:docMk/>
            <pc:sldMk cId="3152913625" sldId="272"/>
            <ac:spMk id="2" creationId="{0416611E-A32E-637B-D07C-19675BAD9BB9}"/>
          </ac:spMkLst>
        </pc:spChg>
        <pc:spChg chg="add mod">
          <ac:chgData name="Hugo, NOEL" userId="d1230b94-27fa-46b2-97f9-35ba3dfd13fd" providerId="ADAL" clId="{930F138C-BDF8-4D82-8581-2A2B0F85D374}" dt="2024-06-03T07:44:16.256" v="979" actId="21"/>
          <ac:spMkLst>
            <pc:docMk/>
            <pc:sldMk cId="3152913625" sldId="272"/>
            <ac:spMk id="4" creationId="{226DE77D-5236-D34C-96BA-E001FE1C524D}"/>
          </ac:spMkLst>
        </pc:spChg>
        <pc:picChg chg="del">
          <ac:chgData name="Hugo, NOEL" userId="d1230b94-27fa-46b2-97f9-35ba3dfd13fd" providerId="ADAL" clId="{930F138C-BDF8-4D82-8581-2A2B0F85D374}" dt="2024-06-03T07:42:01.800" v="898" actId="478"/>
          <ac:picMkLst>
            <pc:docMk/>
            <pc:sldMk cId="3152913625" sldId="272"/>
            <ac:picMk id="6" creationId="{8A817183-C1C8-C195-0D02-414C0828E4AA}"/>
          </ac:picMkLst>
        </pc:picChg>
      </pc:sldChg>
      <pc:sldChg chg="modSp add mod">
        <pc:chgData name="Hugo, NOEL" userId="d1230b94-27fa-46b2-97f9-35ba3dfd13fd" providerId="ADAL" clId="{930F138C-BDF8-4D82-8581-2A2B0F85D374}" dt="2024-06-03T07:43:46.377" v="964" actId="5793"/>
        <pc:sldMkLst>
          <pc:docMk/>
          <pc:sldMk cId="2238545922" sldId="273"/>
        </pc:sldMkLst>
        <pc:spChg chg="mod">
          <ac:chgData name="Hugo, NOEL" userId="d1230b94-27fa-46b2-97f9-35ba3dfd13fd" providerId="ADAL" clId="{930F138C-BDF8-4D82-8581-2A2B0F85D374}" dt="2024-06-03T07:43:46.377" v="964" actId="5793"/>
          <ac:spMkLst>
            <pc:docMk/>
            <pc:sldMk cId="2238545922" sldId="273"/>
            <ac:spMk id="4" creationId="{226DE77D-5236-D34C-96BA-E001FE1C524D}"/>
          </ac:spMkLst>
        </pc:spChg>
      </pc:sldChg>
      <pc:sldChg chg="modSp add mod">
        <pc:chgData name="Hugo, NOEL" userId="d1230b94-27fa-46b2-97f9-35ba3dfd13fd" providerId="ADAL" clId="{930F138C-BDF8-4D82-8581-2A2B0F85D374}" dt="2024-06-03T07:45:20.024" v="985" actId="113"/>
        <pc:sldMkLst>
          <pc:docMk/>
          <pc:sldMk cId="2696718210" sldId="274"/>
        </pc:sldMkLst>
        <pc:spChg chg="mod">
          <ac:chgData name="Hugo, NOEL" userId="d1230b94-27fa-46b2-97f9-35ba3dfd13fd" providerId="ADAL" clId="{930F138C-BDF8-4D82-8581-2A2B0F85D374}" dt="2024-06-03T07:45:20.024" v="985" actId="113"/>
          <ac:spMkLst>
            <pc:docMk/>
            <pc:sldMk cId="2696718210" sldId="274"/>
            <ac:spMk id="4" creationId="{226DE77D-5236-D34C-96BA-E001FE1C524D}"/>
          </ac:spMkLst>
        </pc:spChg>
      </pc:sldChg>
      <pc:sldChg chg="addSp modSp new mod setBg">
        <pc:chgData name="Hugo, NOEL" userId="d1230b94-27fa-46b2-97f9-35ba3dfd13fd" providerId="ADAL" clId="{930F138C-BDF8-4D82-8581-2A2B0F85D374}" dt="2024-06-03T07:49:37.331" v="1175" actId="20577"/>
        <pc:sldMkLst>
          <pc:docMk/>
          <pc:sldMk cId="2822816790" sldId="275"/>
        </pc:sldMkLst>
        <pc:spChg chg="mod">
          <ac:chgData name="Hugo, NOEL" userId="d1230b94-27fa-46b2-97f9-35ba3dfd13fd" providerId="ADAL" clId="{930F138C-BDF8-4D82-8581-2A2B0F85D374}" dt="2024-06-03T07:49:18.703" v="1167" actId="26606"/>
          <ac:spMkLst>
            <pc:docMk/>
            <pc:sldMk cId="2822816790" sldId="275"/>
            <ac:spMk id="2" creationId="{71E8D933-B113-8250-8902-230540CB4EE9}"/>
          </ac:spMkLst>
        </pc:spChg>
        <pc:spChg chg="mod">
          <ac:chgData name="Hugo, NOEL" userId="d1230b94-27fa-46b2-97f9-35ba3dfd13fd" providerId="ADAL" clId="{930F138C-BDF8-4D82-8581-2A2B0F85D374}" dt="2024-06-03T07:49:37.331" v="1175" actId="20577"/>
          <ac:spMkLst>
            <pc:docMk/>
            <pc:sldMk cId="2822816790" sldId="275"/>
            <ac:spMk id="3" creationId="{06EF8A2D-658B-2FE8-5A2A-C0726C11C99C}"/>
          </ac:spMkLst>
        </pc:spChg>
        <pc:spChg chg="add">
          <ac:chgData name="Hugo, NOEL" userId="d1230b94-27fa-46b2-97f9-35ba3dfd13fd" providerId="ADAL" clId="{930F138C-BDF8-4D82-8581-2A2B0F85D374}" dt="2024-06-03T07:49:18.703" v="1167" actId="26606"/>
          <ac:spMkLst>
            <pc:docMk/>
            <pc:sldMk cId="2822816790" sldId="275"/>
            <ac:spMk id="8" creationId="{1C799903-48D5-4A31-A1A2-541072D9771E}"/>
          </ac:spMkLst>
        </pc:spChg>
        <pc:spChg chg="add">
          <ac:chgData name="Hugo, NOEL" userId="d1230b94-27fa-46b2-97f9-35ba3dfd13fd" providerId="ADAL" clId="{930F138C-BDF8-4D82-8581-2A2B0F85D374}" dt="2024-06-03T07:49:18.703" v="1167" actId="26606"/>
          <ac:spMkLst>
            <pc:docMk/>
            <pc:sldMk cId="2822816790" sldId="275"/>
            <ac:spMk id="10" creationId="{8EFFF109-FC58-4FD3-BE05-9775A1310F55}"/>
          </ac:spMkLst>
        </pc:spChg>
        <pc:spChg chg="add">
          <ac:chgData name="Hugo, NOEL" userId="d1230b94-27fa-46b2-97f9-35ba3dfd13fd" providerId="ADAL" clId="{930F138C-BDF8-4D82-8581-2A2B0F85D374}" dt="2024-06-03T07:49:18.703" v="1167" actId="26606"/>
          <ac:spMkLst>
            <pc:docMk/>
            <pc:sldMk cId="2822816790" sldId="275"/>
            <ac:spMk id="12" creationId="{E1B96AD6-92A9-4273-A62B-96A1C3E0BA95}"/>
          </ac:spMkLst>
        </pc:spChg>
        <pc:spChg chg="add">
          <ac:chgData name="Hugo, NOEL" userId="d1230b94-27fa-46b2-97f9-35ba3dfd13fd" providerId="ADAL" clId="{930F138C-BDF8-4D82-8581-2A2B0F85D374}" dt="2024-06-03T07:49:18.703" v="1167" actId="26606"/>
          <ac:spMkLst>
            <pc:docMk/>
            <pc:sldMk cId="2822816790" sldId="275"/>
            <ac:spMk id="14" creationId="{463EEC44-1BA3-44ED-81FC-A644B04B2A44}"/>
          </ac:spMkLst>
        </pc:spChg>
      </pc:sldChg>
      <pc:sldMasterChg chg="modTransition modSldLayout">
        <pc:chgData name="Hugo, NOEL" userId="d1230b94-27fa-46b2-97f9-35ba3dfd13fd" providerId="ADAL" clId="{930F138C-BDF8-4D82-8581-2A2B0F85D374}" dt="2024-06-03T07:40:49.181" v="856"/>
        <pc:sldMasterMkLst>
          <pc:docMk/>
          <pc:sldMasterMk cId="2138776716" sldId="2147483719"/>
        </pc:sldMasterMkLst>
        <pc:sldLayoutChg chg="modTransition">
          <pc:chgData name="Hugo, NOEL" userId="d1230b94-27fa-46b2-97f9-35ba3dfd13fd" providerId="ADAL" clId="{930F138C-BDF8-4D82-8581-2A2B0F85D374}" dt="2024-06-03T07:40:49.181" v="856"/>
          <pc:sldLayoutMkLst>
            <pc:docMk/>
            <pc:sldMasterMk cId="2138776716" sldId="2147483719"/>
            <pc:sldLayoutMk cId="3957553103" sldId="2147483720"/>
          </pc:sldLayoutMkLst>
        </pc:sldLayoutChg>
        <pc:sldLayoutChg chg="modTransition">
          <pc:chgData name="Hugo, NOEL" userId="d1230b94-27fa-46b2-97f9-35ba3dfd13fd" providerId="ADAL" clId="{930F138C-BDF8-4D82-8581-2A2B0F85D374}" dt="2024-06-03T07:40:49.181" v="856"/>
          <pc:sldLayoutMkLst>
            <pc:docMk/>
            <pc:sldMasterMk cId="2138776716" sldId="2147483719"/>
            <pc:sldLayoutMk cId="3543650014" sldId="2147483721"/>
          </pc:sldLayoutMkLst>
        </pc:sldLayoutChg>
        <pc:sldLayoutChg chg="modTransition">
          <pc:chgData name="Hugo, NOEL" userId="d1230b94-27fa-46b2-97f9-35ba3dfd13fd" providerId="ADAL" clId="{930F138C-BDF8-4D82-8581-2A2B0F85D374}" dt="2024-06-03T07:40:49.181" v="856"/>
          <pc:sldLayoutMkLst>
            <pc:docMk/>
            <pc:sldMasterMk cId="2138776716" sldId="2147483719"/>
            <pc:sldLayoutMk cId="129637578" sldId="2147483722"/>
          </pc:sldLayoutMkLst>
        </pc:sldLayoutChg>
        <pc:sldLayoutChg chg="modTransition">
          <pc:chgData name="Hugo, NOEL" userId="d1230b94-27fa-46b2-97f9-35ba3dfd13fd" providerId="ADAL" clId="{930F138C-BDF8-4D82-8581-2A2B0F85D374}" dt="2024-06-03T07:40:49.181" v="856"/>
          <pc:sldLayoutMkLst>
            <pc:docMk/>
            <pc:sldMasterMk cId="2138776716" sldId="2147483719"/>
            <pc:sldLayoutMk cId="1526850343" sldId="2147483723"/>
          </pc:sldLayoutMkLst>
        </pc:sldLayoutChg>
        <pc:sldLayoutChg chg="modTransition">
          <pc:chgData name="Hugo, NOEL" userId="d1230b94-27fa-46b2-97f9-35ba3dfd13fd" providerId="ADAL" clId="{930F138C-BDF8-4D82-8581-2A2B0F85D374}" dt="2024-06-03T07:40:49.181" v="856"/>
          <pc:sldLayoutMkLst>
            <pc:docMk/>
            <pc:sldMasterMk cId="2138776716" sldId="2147483719"/>
            <pc:sldLayoutMk cId="870712564" sldId="2147483724"/>
          </pc:sldLayoutMkLst>
        </pc:sldLayoutChg>
        <pc:sldLayoutChg chg="modTransition">
          <pc:chgData name="Hugo, NOEL" userId="d1230b94-27fa-46b2-97f9-35ba3dfd13fd" providerId="ADAL" clId="{930F138C-BDF8-4D82-8581-2A2B0F85D374}" dt="2024-06-03T07:40:49.181" v="856"/>
          <pc:sldLayoutMkLst>
            <pc:docMk/>
            <pc:sldMasterMk cId="2138776716" sldId="2147483719"/>
            <pc:sldLayoutMk cId="1127217292" sldId="2147483725"/>
          </pc:sldLayoutMkLst>
        </pc:sldLayoutChg>
        <pc:sldLayoutChg chg="modTransition">
          <pc:chgData name="Hugo, NOEL" userId="d1230b94-27fa-46b2-97f9-35ba3dfd13fd" providerId="ADAL" clId="{930F138C-BDF8-4D82-8581-2A2B0F85D374}" dt="2024-06-03T07:40:49.181" v="856"/>
          <pc:sldLayoutMkLst>
            <pc:docMk/>
            <pc:sldMasterMk cId="2138776716" sldId="2147483719"/>
            <pc:sldLayoutMk cId="461847371" sldId="2147483726"/>
          </pc:sldLayoutMkLst>
        </pc:sldLayoutChg>
        <pc:sldLayoutChg chg="modTransition">
          <pc:chgData name="Hugo, NOEL" userId="d1230b94-27fa-46b2-97f9-35ba3dfd13fd" providerId="ADAL" clId="{930F138C-BDF8-4D82-8581-2A2B0F85D374}" dt="2024-06-03T07:40:49.181" v="856"/>
          <pc:sldLayoutMkLst>
            <pc:docMk/>
            <pc:sldMasterMk cId="2138776716" sldId="2147483719"/>
            <pc:sldLayoutMk cId="2430609700" sldId="2147483727"/>
          </pc:sldLayoutMkLst>
        </pc:sldLayoutChg>
        <pc:sldLayoutChg chg="modTransition">
          <pc:chgData name="Hugo, NOEL" userId="d1230b94-27fa-46b2-97f9-35ba3dfd13fd" providerId="ADAL" clId="{930F138C-BDF8-4D82-8581-2A2B0F85D374}" dt="2024-06-03T07:40:49.181" v="856"/>
          <pc:sldLayoutMkLst>
            <pc:docMk/>
            <pc:sldMasterMk cId="2138776716" sldId="2147483719"/>
            <pc:sldLayoutMk cId="2448226801" sldId="2147483728"/>
          </pc:sldLayoutMkLst>
        </pc:sldLayoutChg>
        <pc:sldLayoutChg chg="modTransition">
          <pc:chgData name="Hugo, NOEL" userId="d1230b94-27fa-46b2-97f9-35ba3dfd13fd" providerId="ADAL" clId="{930F138C-BDF8-4D82-8581-2A2B0F85D374}" dt="2024-06-03T07:40:49.181" v="856"/>
          <pc:sldLayoutMkLst>
            <pc:docMk/>
            <pc:sldMasterMk cId="2138776716" sldId="2147483719"/>
            <pc:sldLayoutMk cId="342136006" sldId="2147483729"/>
          </pc:sldLayoutMkLst>
        </pc:sldLayoutChg>
        <pc:sldLayoutChg chg="modTransition">
          <pc:chgData name="Hugo, NOEL" userId="d1230b94-27fa-46b2-97f9-35ba3dfd13fd" providerId="ADAL" clId="{930F138C-BDF8-4D82-8581-2A2B0F85D374}" dt="2024-06-03T07:40:49.181" v="856"/>
          <pc:sldLayoutMkLst>
            <pc:docMk/>
            <pc:sldMasterMk cId="2138776716" sldId="2147483719"/>
            <pc:sldLayoutMk cId="2130301022" sldId="214748373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CE5958-4154-4CD5-89E4-9E1224768014}" type="datetimeFigureOut">
              <a:rPr lang="fr-FR" smtClean="0"/>
              <a:t>03/06/2024</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4BFCC8-8175-486D-9AA7-1A871C27CFD0}" type="slidenum">
              <a:rPr lang="fr-FR" smtClean="0"/>
              <a:t>‹N°›</a:t>
            </a:fld>
            <a:endParaRPr lang="fr-FR" dirty="0"/>
          </a:p>
        </p:txBody>
      </p:sp>
    </p:spTree>
    <p:extLst>
      <p:ext uri="{BB962C8B-B14F-4D97-AF65-F5344CB8AC3E}">
        <p14:creationId xmlns:p14="http://schemas.microsoft.com/office/powerpoint/2010/main" val="3140491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18FEFA-7D9E-351F-BE9F-B0A5D8ACCB4B}"/>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a:p>
        </p:txBody>
      </p:sp>
      <p:sp>
        <p:nvSpPr>
          <p:cNvPr id="3" name="Sous-titre 2">
            <a:extLst>
              <a:ext uri="{FF2B5EF4-FFF2-40B4-BE49-F238E27FC236}">
                <a16:creationId xmlns:a16="http://schemas.microsoft.com/office/drawing/2014/main" id="{5096C39E-4B89-DF13-BC21-8ED44CB45B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a:p>
        </p:txBody>
      </p:sp>
      <p:sp>
        <p:nvSpPr>
          <p:cNvPr id="4" name="Espace réservé de la date 3">
            <a:extLst>
              <a:ext uri="{FF2B5EF4-FFF2-40B4-BE49-F238E27FC236}">
                <a16:creationId xmlns:a16="http://schemas.microsoft.com/office/drawing/2014/main" id="{7B2125EF-90D5-26BA-F974-65E7E112AE2B}"/>
              </a:ext>
            </a:extLst>
          </p:cNvPr>
          <p:cNvSpPr>
            <a:spLocks noGrp="1"/>
          </p:cNvSpPr>
          <p:nvPr>
            <p:ph type="dt" sz="half" idx="10"/>
          </p:nvPr>
        </p:nvSpPr>
        <p:spPr/>
        <p:txBody>
          <a:bodyPr/>
          <a:lstStyle/>
          <a:p>
            <a:fld id="{F3C4B44B-88E2-45AE-91CF-990A3AB95F85}" type="datetime1">
              <a:rPr lang="en-US" smtClean="0"/>
              <a:t>6/3/2024</a:t>
            </a:fld>
            <a:endParaRPr lang="en-US" dirty="0"/>
          </a:p>
        </p:txBody>
      </p:sp>
      <p:sp>
        <p:nvSpPr>
          <p:cNvPr id="5" name="Espace réservé du pied de page 4">
            <a:extLst>
              <a:ext uri="{FF2B5EF4-FFF2-40B4-BE49-F238E27FC236}">
                <a16:creationId xmlns:a16="http://schemas.microsoft.com/office/drawing/2014/main" id="{45405E72-AD0E-F786-696A-9A70A316F1B0}"/>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356BDE9A-0C13-D701-16AD-E68F29612668}"/>
              </a:ext>
            </a:extLst>
          </p:cNvPr>
          <p:cNvSpPr>
            <a:spLocks noGrp="1"/>
          </p:cNvSpPr>
          <p:nvPr>
            <p:ph type="sldNum" sz="quarter" idx="12"/>
          </p:nvPr>
        </p:nvSpPr>
        <p:spPr/>
        <p:txBody>
          <a:bodyPr/>
          <a:lstStyle/>
          <a:p>
            <a:fld id="{A4C0CD32-A6C8-4BA5-B3DF-D8325E32CAA4}" type="slidenum">
              <a:rPr lang="en-US" smtClean="0"/>
              <a:t>‹N°›</a:t>
            </a:fld>
            <a:endParaRPr lang="en-US" dirty="0"/>
          </a:p>
        </p:txBody>
      </p:sp>
    </p:spTree>
    <p:extLst>
      <p:ext uri="{BB962C8B-B14F-4D97-AF65-F5344CB8AC3E}">
        <p14:creationId xmlns:p14="http://schemas.microsoft.com/office/powerpoint/2010/main" val="39575531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488019-4AD8-D6CE-FBED-523160D306CD}"/>
              </a:ext>
            </a:extLst>
          </p:cNvPr>
          <p:cNvSpPr>
            <a:spLocks noGrp="1"/>
          </p:cNvSpPr>
          <p:nvPr>
            <p:ph type="title"/>
          </p:nvPr>
        </p:nvSpPr>
        <p:spPr/>
        <p:txBody>
          <a:bodyPr/>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7D748A31-3E98-26A2-2431-2DC2A40F828B}"/>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16AF4E7B-23A8-4693-D473-3421B1BEBB36}"/>
              </a:ext>
            </a:extLst>
          </p:cNvPr>
          <p:cNvSpPr>
            <a:spLocks noGrp="1"/>
          </p:cNvSpPr>
          <p:nvPr>
            <p:ph type="dt" sz="half" idx="10"/>
          </p:nvPr>
        </p:nvSpPr>
        <p:spPr/>
        <p:txBody>
          <a:bodyPr/>
          <a:lstStyle/>
          <a:p>
            <a:fld id="{CD663BB4-32DB-4466-B029-79DAF45BF2AA}" type="datetime1">
              <a:rPr lang="en-US" smtClean="0"/>
              <a:t>6/3/2024</a:t>
            </a:fld>
            <a:endParaRPr lang="en-US" dirty="0"/>
          </a:p>
        </p:txBody>
      </p:sp>
      <p:sp>
        <p:nvSpPr>
          <p:cNvPr id="5" name="Espace réservé du pied de page 4">
            <a:extLst>
              <a:ext uri="{FF2B5EF4-FFF2-40B4-BE49-F238E27FC236}">
                <a16:creationId xmlns:a16="http://schemas.microsoft.com/office/drawing/2014/main" id="{6683F12F-727E-6DCD-18DF-ABF43861F7BE}"/>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BBE415DD-FF48-234A-6CC3-9B6569CE47C3}"/>
              </a:ext>
            </a:extLst>
          </p:cNvPr>
          <p:cNvSpPr>
            <a:spLocks noGrp="1"/>
          </p:cNvSpPr>
          <p:nvPr>
            <p:ph type="sldNum" sz="quarter" idx="12"/>
          </p:nvPr>
        </p:nvSpPr>
        <p:spPr/>
        <p:txBody>
          <a:bodyPr/>
          <a:lstStyle/>
          <a:p>
            <a:fld id="{A4C0CD32-A6C8-4BA5-B3DF-D8325E32CAA4}" type="slidenum">
              <a:rPr lang="en-US" smtClean="0"/>
              <a:t>‹N°›</a:t>
            </a:fld>
            <a:endParaRPr lang="en-US" dirty="0"/>
          </a:p>
        </p:txBody>
      </p:sp>
    </p:spTree>
    <p:extLst>
      <p:ext uri="{BB962C8B-B14F-4D97-AF65-F5344CB8AC3E}">
        <p14:creationId xmlns:p14="http://schemas.microsoft.com/office/powerpoint/2010/main" val="3421360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2DACFD68-B063-B97F-E994-3610742C526C}"/>
              </a:ext>
            </a:extLst>
          </p:cNvPr>
          <p:cNvSpPr>
            <a:spLocks noGrp="1"/>
          </p:cNvSpPr>
          <p:nvPr>
            <p:ph type="title" orient="vert"/>
          </p:nvPr>
        </p:nvSpPr>
        <p:spPr>
          <a:xfrm>
            <a:off x="8724900" y="365125"/>
            <a:ext cx="2628900" cy="5811838"/>
          </a:xfrm>
        </p:spPr>
        <p:txBody>
          <a:bodyPr vert="eaVert"/>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CFA25248-82F1-27DF-7CEA-EDCD56B5B81C}"/>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65FF1C6B-CC2F-EC89-347B-897BEC8447EA}"/>
              </a:ext>
            </a:extLst>
          </p:cNvPr>
          <p:cNvSpPr>
            <a:spLocks noGrp="1"/>
          </p:cNvSpPr>
          <p:nvPr>
            <p:ph type="dt" sz="half" idx="10"/>
          </p:nvPr>
        </p:nvSpPr>
        <p:spPr/>
        <p:txBody>
          <a:bodyPr/>
          <a:lstStyle/>
          <a:p>
            <a:fld id="{91100795-CBF1-4C35-8B72-D138A2DB030C}" type="datetime1">
              <a:rPr lang="en-US" smtClean="0"/>
              <a:t>6/3/2024</a:t>
            </a:fld>
            <a:endParaRPr lang="en-US" dirty="0"/>
          </a:p>
        </p:txBody>
      </p:sp>
      <p:sp>
        <p:nvSpPr>
          <p:cNvPr id="5" name="Espace réservé du pied de page 4">
            <a:extLst>
              <a:ext uri="{FF2B5EF4-FFF2-40B4-BE49-F238E27FC236}">
                <a16:creationId xmlns:a16="http://schemas.microsoft.com/office/drawing/2014/main" id="{8F49954B-9DC5-8384-406F-F46A56799F8B}"/>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0B04B572-6294-E7FD-7785-381BFACEE71E}"/>
              </a:ext>
            </a:extLst>
          </p:cNvPr>
          <p:cNvSpPr>
            <a:spLocks noGrp="1"/>
          </p:cNvSpPr>
          <p:nvPr>
            <p:ph type="sldNum" sz="quarter" idx="12"/>
          </p:nvPr>
        </p:nvSpPr>
        <p:spPr/>
        <p:txBody>
          <a:bodyPr/>
          <a:lstStyle/>
          <a:p>
            <a:fld id="{A4C0CD32-A6C8-4BA5-B3DF-D8325E32CAA4}" type="slidenum">
              <a:rPr lang="en-US" smtClean="0"/>
              <a:t>‹N°›</a:t>
            </a:fld>
            <a:endParaRPr lang="en-US" dirty="0"/>
          </a:p>
        </p:txBody>
      </p:sp>
    </p:spTree>
    <p:extLst>
      <p:ext uri="{BB962C8B-B14F-4D97-AF65-F5344CB8AC3E}">
        <p14:creationId xmlns:p14="http://schemas.microsoft.com/office/powerpoint/2010/main" val="21303010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0AB957-D67E-66D2-DFC3-EEA1AC52D645}"/>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F69C1825-5823-D1FE-2EE9-637B697EE12D}"/>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584A6575-5F6D-D919-2B9C-02C56BBCB509}"/>
              </a:ext>
            </a:extLst>
          </p:cNvPr>
          <p:cNvSpPr>
            <a:spLocks noGrp="1"/>
          </p:cNvSpPr>
          <p:nvPr>
            <p:ph type="dt" sz="half" idx="10"/>
          </p:nvPr>
        </p:nvSpPr>
        <p:spPr/>
        <p:txBody>
          <a:bodyPr/>
          <a:lstStyle/>
          <a:p>
            <a:fld id="{AD0718AF-9DC2-492E-A262-A35613A94493}" type="datetime1">
              <a:rPr lang="en-US" smtClean="0"/>
              <a:t>6/3/2024</a:t>
            </a:fld>
            <a:endParaRPr lang="en-US" dirty="0"/>
          </a:p>
        </p:txBody>
      </p:sp>
      <p:sp>
        <p:nvSpPr>
          <p:cNvPr id="5" name="Espace réservé du pied de page 4">
            <a:extLst>
              <a:ext uri="{FF2B5EF4-FFF2-40B4-BE49-F238E27FC236}">
                <a16:creationId xmlns:a16="http://schemas.microsoft.com/office/drawing/2014/main" id="{D7854CC7-3BA4-80DA-BA8D-8A2E3E41DED8}"/>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A9BF737D-E88A-6282-B9F0-1A6B7B11D759}"/>
              </a:ext>
            </a:extLst>
          </p:cNvPr>
          <p:cNvSpPr>
            <a:spLocks noGrp="1"/>
          </p:cNvSpPr>
          <p:nvPr>
            <p:ph type="sldNum" sz="quarter" idx="12"/>
          </p:nvPr>
        </p:nvSpPr>
        <p:spPr/>
        <p:txBody>
          <a:bodyPr/>
          <a:lstStyle/>
          <a:p>
            <a:fld id="{A4C0CD32-A6C8-4BA5-B3DF-D8325E32CAA4}" type="slidenum">
              <a:rPr lang="en-US" smtClean="0"/>
              <a:t>‹N°›</a:t>
            </a:fld>
            <a:endParaRPr lang="en-US" dirty="0"/>
          </a:p>
        </p:txBody>
      </p:sp>
    </p:spTree>
    <p:extLst>
      <p:ext uri="{BB962C8B-B14F-4D97-AF65-F5344CB8AC3E}">
        <p14:creationId xmlns:p14="http://schemas.microsoft.com/office/powerpoint/2010/main" val="35436500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434639-8843-2FE6-1207-B35A4BF08E15}"/>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a:p>
        </p:txBody>
      </p:sp>
      <p:sp>
        <p:nvSpPr>
          <p:cNvPr id="3" name="Espace réservé du texte 2">
            <a:extLst>
              <a:ext uri="{FF2B5EF4-FFF2-40B4-BE49-F238E27FC236}">
                <a16:creationId xmlns:a16="http://schemas.microsoft.com/office/drawing/2014/main" id="{AF2DA0ED-22C2-F082-7C5B-442F0930D4E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D52DB8D8-E8AE-6381-85F4-3443F9256DEE}"/>
              </a:ext>
            </a:extLst>
          </p:cNvPr>
          <p:cNvSpPr>
            <a:spLocks noGrp="1"/>
          </p:cNvSpPr>
          <p:nvPr>
            <p:ph type="dt" sz="half" idx="10"/>
          </p:nvPr>
        </p:nvSpPr>
        <p:spPr/>
        <p:txBody>
          <a:bodyPr/>
          <a:lstStyle/>
          <a:p>
            <a:fld id="{F0F12555-B71E-4192-A907-C12BE43E5F04}" type="datetime1">
              <a:rPr lang="en-US" smtClean="0"/>
              <a:t>6/3/2024</a:t>
            </a:fld>
            <a:endParaRPr lang="en-US" dirty="0"/>
          </a:p>
        </p:txBody>
      </p:sp>
      <p:sp>
        <p:nvSpPr>
          <p:cNvPr id="5" name="Espace réservé du pied de page 4">
            <a:extLst>
              <a:ext uri="{FF2B5EF4-FFF2-40B4-BE49-F238E27FC236}">
                <a16:creationId xmlns:a16="http://schemas.microsoft.com/office/drawing/2014/main" id="{B6E71204-67B8-0387-55FA-8116E2CA81D6}"/>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A4534139-27BA-FA5B-A3B8-1F3F4E340EA2}"/>
              </a:ext>
            </a:extLst>
          </p:cNvPr>
          <p:cNvSpPr>
            <a:spLocks noGrp="1"/>
          </p:cNvSpPr>
          <p:nvPr>
            <p:ph type="sldNum" sz="quarter" idx="12"/>
          </p:nvPr>
        </p:nvSpPr>
        <p:spPr/>
        <p:txBody>
          <a:bodyPr/>
          <a:lstStyle/>
          <a:p>
            <a:fld id="{A4C0CD32-A6C8-4BA5-B3DF-D8325E32CAA4}" type="slidenum">
              <a:rPr lang="en-US" smtClean="0"/>
              <a:t>‹N°›</a:t>
            </a:fld>
            <a:endParaRPr lang="en-US" dirty="0"/>
          </a:p>
        </p:txBody>
      </p:sp>
    </p:spTree>
    <p:extLst>
      <p:ext uri="{BB962C8B-B14F-4D97-AF65-F5344CB8AC3E}">
        <p14:creationId xmlns:p14="http://schemas.microsoft.com/office/powerpoint/2010/main" val="1296375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2A9218-F8EC-2471-4F4B-BDB3522419DC}"/>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60389253-BAD9-1F1F-EB8B-C10E889FE91E}"/>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contenu 3">
            <a:extLst>
              <a:ext uri="{FF2B5EF4-FFF2-40B4-BE49-F238E27FC236}">
                <a16:creationId xmlns:a16="http://schemas.microsoft.com/office/drawing/2014/main" id="{4D341288-77CB-B2E8-AF14-176DC778CCF3}"/>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e la date 4">
            <a:extLst>
              <a:ext uri="{FF2B5EF4-FFF2-40B4-BE49-F238E27FC236}">
                <a16:creationId xmlns:a16="http://schemas.microsoft.com/office/drawing/2014/main" id="{C4698632-7990-424F-D7A4-D978427609EC}"/>
              </a:ext>
            </a:extLst>
          </p:cNvPr>
          <p:cNvSpPr>
            <a:spLocks noGrp="1"/>
          </p:cNvSpPr>
          <p:nvPr>
            <p:ph type="dt" sz="half" idx="10"/>
          </p:nvPr>
        </p:nvSpPr>
        <p:spPr/>
        <p:txBody>
          <a:bodyPr/>
          <a:lstStyle/>
          <a:p>
            <a:fld id="{33689184-E212-447A-9C87-38B918958B2F}" type="datetime1">
              <a:rPr lang="en-US" smtClean="0"/>
              <a:t>6/3/2024</a:t>
            </a:fld>
            <a:endParaRPr lang="en-US" dirty="0"/>
          </a:p>
        </p:txBody>
      </p:sp>
      <p:sp>
        <p:nvSpPr>
          <p:cNvPr id="6" name="Espace réservé du pied de page 5">
            <a:extLst>
              <a:ext uri="{FF2B5EF4-FFF2-40B4-BE49-F238E27FC236}">
                <a16:creationId xmlns:a16="http://schemas.microsoft.com/office/drawing/2014/main" id="{91C222EB-257F-E900-AE18-58759D69AED0}"/>
              </a:ext>
            </a:extLst>
          </p:cNvPr>
          <p:cNvSpPr>
            <a:spLocks noGrp="1"/>
          </p:cNvSpPr>
          <p:nvPr>
            <p:ph type="ftr" sz="quarter" idx="11"/>
          </p:nvPr>
        </p:nvSpPr>
        <p:spPr/>
        <p:txBody>
          <a:bodyPr/>
          <a:lstStyle/>
          <a:p>
            <a:endParaRPr lang="en-US" dirty="0"/>
          </a:p>
        </p:txBody>
      </p:sp>
      <p:sp>
        <p:nvSpPr>
          <p:cNvPr id="7" name="Espace réservé du numéro de diapositive 6">
            <a:extLst>
              <a:ext uri="{FF2B5EF4-FFF2-40B4-BE49-F238E27FC236}">
                <a16:creationId xmlns:a16="http://schemas.microsoft.com/office/drawing/2014/main" id="{B8F9A5EE-4050-F8B4-0CF8-06CC46BCED66}"/>
              </a:ext>
            </a:extLst>
          </p:cNvPr>
          <p:cNvSpPr>
            <a:spLocks noGrp="1"/>
          </p:cNvSpPr>
          <p:nvPr>
            <p:ph type="sldNum" sz="quarter" idx="12"/>
          </p:nvPr>
        </p:nvSpPr>
        <p:spPr/>
        <p:txBody>
          <a:bodyPr/>
          <a:lstStyle/>
          <a:p>
            <a:fld id="{A4C0CD32-A6C8-4BA5-B3DF-D8325E32CAA4}" type="slidenum">
              <a:rPr lang="en-US" smtClean="0"/>
              <a:t>‹N°›</a:t>
            </a:fld>
            <a:endParaRPr lang="en-US" dirty="0"/>
          </a:p>
        </p:txBody>
      </p:sp>
    </p:spTree>
    <p:extLst>
      <p:ext uri="{BB962C8B-B14F-4D97-AF65-F5344CB8AC3E}">
        <p14:creationId xmlns:p14="http://schemas.microsoft.com/office/powerpoint/2010/main" val="15268503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06B52B-C95C-6980-23C0-6A78178BA8BF}"/>
              </a:ext>
            </a:extLst>
          </p:cNvPr>
          <p:cNvSpPr>
            <a:spLocks noGrp="1"/>
          </p:cNvSpPr>
          <p:nvPr>
            <p:ph type="title"/>
          </p:nvPr>
        </p:nvSpPr>
        <p:spPr>
          <a:xfrm>
            <a:off x="839788" y="365125"/>
            <a:ext cx="10515600" cy="1325563"/>
          </a:xfrm>
        </p:spPr>
        <p:txBody>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73F9E5FB-4A09-A170-FFCE-EB2E454CE5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26EDB5C6-C625-935D-D88C-A8C0B03672EA}"/>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texte 4">
            <a:extLst>
              <a:ext uri="{FF2B5EF4-FFF2-40B4-BE49-F238E27FC236}">
                <a16:creationId xmlns:a16="http://schemas.microsoft.com/office/drawing/2014/main" id="{92FBB21D-A09E-9FCB-19FF-99C1EE1A43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0E3EC019-2C35-20D8-8C69-6C3BEFB02C07}"/>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Espace réservé de la date 6">
            <a:extLst>
              <a:ext uri="{FF2B5EF4-FFF2-40B4-BE49-F238E27FC236}">
                <a16:creationId xmlns:a16="http://schemas.microsoft.com/office/drawing/2014/main" id="{9C8F4247-4D59-A02C-E154-CA74AAF0EAC8}"/>
              </a:ext>
            </a:extLst>
          </p:cNvPr>
          <p:cNvSpPr>
            <a:spLocks noGrp="1"/>
          </p:cNvSpPr>
          <p:nvPr>
            <p:ph type="dt" sz="half" idx="10"/>
          </p:nvPr>
        </p:nvSpPr>
        <p:spPr/>
        <p:txBody>
          <a:bodyPr/>
          <a:lstStyle/>
          <a:p>
            <a:fld id="{50312144-F632-466A-A725-75AFD3C29371}" type="datetime1">
              <a:rPr lang="en-US" smtClean="0"/>
              <a:t>6/3/2024</a:t>
            </a:fld>
            <a:endParaRPr lang="en-US" dirty="0"/>
          </a:p>
        </p:txBody>
      </p:sp>
      <p:sp>
        <p:nvSpPr>
          <p:cNvPr id="8" name="Espace réservé du pied de page 7">
            <a:extLst>
              <a:ext uri="{FF2B5EF4-FFF2-40B4-BE49-F238E27FC236}">
                <a16:creationId xmlns:a16="http://schemas.microsoft.com/office/drawing/2014/main" id="{CD5ECDB8-3D4A-393D-AAC7-009307189465}"/>
              </a:ext>
            </a:extLst>
          </p:cNvPr>
          <p:cNvSpPr>
            <a:spLocks noGrp="1"/>
          </p:cNvSpPr>
          <p:nvPr>
            <p:ph type="ftr" sz="quarter" idx="11"/>
          </p:nvPr>
        </p:nvSpPr>
        <p:spPr/>
        <p:txBody>
          <a:bodyPr/>
          <a:lstStyle/>
          <a:p>
            <a:endParaRPr lang="en-US" dirty="0"/>
          </a:p>
        </p:txBody>
      </p:sp>
      <p:sp>
        <p:nvSpPr>
          <p:cNvPr id="9" name="Espace réservé du numéro de diapositive 8">
            <a:extLst>
              <a:ext uri="{FF2B5EF4-FFF2-40B4-BE49-F238E27FC236}">
                <a16:creationId xmlns:a16="http://schemas.microsoft.com/office/drawing/2014/main" id="{4DB1D01F-3AB9-5CE6-F8DB-88C4B573DCAD}"/>
              </a:ext>
            </a:extLst>
          </p:cNvPr>
          <p:cNvSpPr>
            <a:spLocks noGrp="1"/>
          </p:cNvSpPr>
          <p:nvPr>
            <p:ph type="sldNum" sz="quarter" idx="12"/>
          </p:nvPr>
        </p:nvSpPr>
        <p:spPr/>
        <p:txBody>
          <a:bodyPr/>
          <a:lstStyle/>
          <a:p>
            <a:fld id="{A4C0CD32-A6C8-4BA5-B3DF-D8325E32CAA4}" type="slidenum">
              <a:rPr lang="en-US" smtClean="0"/>
              <a:t>‹N°›</a:t>
            </a:fld>
            <a:endParaRPr lang="en-US" dirty="0"/>
          </a:p>
        </p:txBody>
      </p:sp>
    </p:spTree>
    <p:extLst>
      <p:ext uri="{BB962C8B-B14F-4D97-AF65-F5344CB8AC3E}">
        <p14:creationId xmlns:p14="http://schemas.microsoft.com/office/powerpoint/2010/main" val="8707125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33BC62-7F19-491B-972C-1029BE3ABFBC}"/>
              </a:ext>
            </a:extLst>
          </p:cNvPr>
          <p:cNvSpPr>
            <a:spLocks noGrp="1"/>
          </p:cNvSpPr>
          <p:nvPr>
            <p:ph type="title"/>
          </p:nvPr>
        </p:nvSpPr>
        <p:spPr/>
        <p:txBody>
          <a:bodyPr/>
          <a:lstStyle/>
          <a:p>
            <a:r>
              <a:rPr lang="fr-FR"/>
              <a:t>Modifiez le style du titre</a:t>
            </a:r>
            <a:endParaRPr lang="en-US"/>
          </a:p>
        </p:txBody>
      </p:sp>
      <p:sp>
        <p:nvSpPr>
          <p:cNvPr id="3" name="Espace réservé de la date 2">
            <a:extLst>
              <a:ext uri="{FF2B5EF4-FFF2-40B4-BE49-F238E27FC236}">
                <a16:creationId xmlns:a16="http://schemas.microsoft.com/office/drawing/2014/main" id="{C4ECCA37-6DB4-3E8D-55BD-975594FE9E28}"/>
              </a:ext>
            </a:extLst>
          </p:cNvPr>
          <p:cNvSpPr>
            <a:spLocks noGrp="1"/>
          </p:cNvSpPr>
          <p:nvPr>
            <p:ph type="dt" sz="half" idx="10"/>
          </p:nvPr>
        </p:nvSpPr>
        <p:spPr/>
        <p:txBody>
          <a:bodyPr/>
          <a:lstStyle/>
          <a:p>
            <a:fld id="{6290A1F9-7569-4876-ACC3-224B4F9A2CC0}" type="datetime1">
              <a:rPr lang="en-US" smtClean="0"/>
              <a:t>6/3/2024</a:t>
            </a:fld>
            <a:endParaRPr lang="en-US" dirty="0"/>
          </a:p>
        </p:txBody>
      </p:sp>
      <p:sp>
        <p:nvSpPr>
          <p:cNvPr id="4" name="Espace réservé du pied de page 3">
            <a:extLst>
              <a:ext uri="{FF2B5EF4-FFF2-40B4-BE49-F238E27FC236}">
                <a16:creationId xmlns:a16="http://schemas.microsoft.com/office/drawing/2014/main" id="{0974A28A-A979-B7AC-66C6-DC17B015EEF0}"/>
              </a:ext>
            </a:extLst>
          </p:cNvPr>
          <p:cNvSpPr>
            <a:spLocks noGrp="1"/>
          </p:cNvSpPr>
          <p:nvPr>
            <p:ph type="ftr" sz="quarter" idx="11"/>
          </p:nvPr>
        </p:nvSpPr>
        <p:spPr/>
        <p:txBody>
          <a:bodyPr/>
          <a:lstStyle/>
          <a:p>
            <a:endParaRPr lang="en-US" dirty="0"/>
          </a:p>
        </p:txBody>
      </p:sp>
      <p:sp>
        <p:nvSpPr>
          <p:cNvPr id="5" name="Espace réservé du numéro de diapositive 4">
            <a:extLst>
              <a:ext uri="{FF2B5EF4-FFF2-40B4-BE49-F238E27FC236}">
                <a16:creationId xmlns:a16="http://schemas.microsoft.com/office/drawing/2014/main" id="{33E4EF19-654B-05DE-DED1-86FBCF74C5D8}"/>
              </a:ext>
            </a:extLst>
          </p:cNvPr>
          <p:cNvSpPr>
            <a:spLocks noGrp="1"/>
          </p:cNvSpPr>
          <p:nvPr>
            <p:ph type="sldNum" sz="quarter" idx="12"/>
          </p:nvPr>
        </p:nvSpPr>
        <p:spPr/>
        <p:txBody>
          <a:bodyPr/>
          <a:lstStyle/>
          <a:p>
            <a:fld id="{A4C0CD32-A6C8-4BA5-B3DF-D8325E32CAA4}" type="slidenum">
              <a:rPr lang="en-US" smtClean="0"/>
              <a:t>‹N°›</a:t>
            </a:fld>
            <a:endParaRPr lang="en-US" dirty="0"/>
          </a:p>
        </p:txBody>
      </p:sp>
    </p:spTree>
    <p:extLst>
      <p:ext uri="{BB962C8B-B14F-4D97-AF65-F5344CB8AC3E}">
        <p14:creationId xmlns:p14="http://schemas.microsoft.com/office/powerpoint/2010/main" val="11272172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33E0D3A7-7D44-E236-ED28-1F6D7DBABF45}"/>
              </a:ext>
            </a:extLst>
          </p:cNvPr>
          <p:cNvSpPr>
            <a:spLocks noGrp="1"/>
          </p:cNvSpPr>
          <p:nvPr>
            <p:ph type="dt" sz="half" idx="10"/>
          </p:nvPr>
        </p:nvSpPr>
        <p:spPr/>
        <p:txBody>
          <a:bodyPr/>
          <a:lstStyle/>
          <a:p>
            <a:fld id="{E1E13BCB-3F08-48CD-8F73-4AD613D17436}" type="datetime1">
              <a:rPr lang="en-US" smtClean="0"/>
              <a:t>6/3/2024</a:t>
            </a:fld>
            <a:endParaRPr lang="en-US" dirty="0"/>
          </a:p>
        </p:txBody>
      </p:sp>
      <p:sp>
        <p:nvSpPr>
          <p:cNvPr id="3" name="Espace réservé du pied de page 2">
            <a:extLst>
              <a:ext uri="{FF2B5EF4-FFF2-40B4-BE49-F238E27FC236}">
                <a16:creationId xmlns:a16="http://schemas.microsoft.com/office/drawing/2014/main" id="{9DFB0C74-5C69-0BC9-481B-C5D01E5FFC92}"/>
              </a:ext>
            </a:extLst>
          </p:cNvPr>
          <p:cNvSpPr>
            <a:spLocks noGrp="1"/>
          </p:cNvSpPr>
          <p:nvPr>
            <p:ph type="ftr" sz="quarter" idx="11"/>
          </p:nvPr>
        </p:nvSpPr>
        <p:spPr/>
        <p:txBody>
          <a:bodyPr/>
          <a:lstStyle/>
          <a:p>
            <a:endParaRPr lang="en-US" dirty="0"/>
          </a:p>
        </p:txBody>
      </p:sp>
      <p:sp>
        <p:nvSpPr>
          <p:cNvPr id="4" name="Espace réservé du numéro de diapositive 3">
            <a:extLst>
              <a:ext uri="{FF2B5EF4-FFF2-40B4-BE49-F238E27FC236}">
                <a16:creationId xmlns:a16="http://schemas.microsoft.com/office/drawing/2014/main" id="{BF496EBF-14A7-8374-18BB-4FD3C8C67943}"/>
              </a:ext>
            </a:extLst>
          </p:cNvPr>
          <p:cNvSpPr>
            <a:spLocks noGrp="1"/>
          </p:cNvSpPr>
          <p:nvPr>
            <p:ph type="sldNum" sz="quarter" idx="12"/>
          </p:nvPr>
        </p:nvSpPr>
        <p:spPr/>
        <p:txBody>
          <a:bodyPr/>
          <a:lstStyle/>
          <a:p>
            <a:fld id="{A4C0CD32-A6C8-4BA5-B3DF-D8325E32CAA4}" type="slidenum">
              <a:rPr lang="en-US" smtClean="0"/>
              <a:t>‹N°›</a:t>
            </a:fld>
            <a:endParaRPr lang="en-US" dirty="0"/>
          </a:p>
        </p:txBody>
      </p:sp>
    </p:spTree>
    <p:extLst>
      <p:ext uri="{BB962C8B-B14F-4D97-AF65-F5344CB8AC3E}">
        <p14:creationId xmlns:p14="http://schemas.microsoft.com/office/powerpoint/2010/main" val="4618473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3D2902-22C8-C83C-7245-47A4A68DE95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du contenu 2">
            <a:extLst>
              <a:ext uri="{FF2B5EF4-FFF2-40B4-BE49-F238E27FC236}">
                <a16:creationId xmlns:a16="http://schemas.microsoft.com/office/drawing/2014/main" id="{F3300082-D423-A03B-7846-14A45DDC18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texte 3">
            <a:extLst>
              <a:ext uri="{FF2B5EF4-FFF2-40B4-BE49-F238E27FC236}">
                <a16:creationId xmlns:a16="http://schemas.microsoft.com/office/drawing/2014/main" id="{2ABE0442-67E2-7FCE-D48B-279EBE0B0E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C0F744A-E9CA-EF97-28C0-CF045A7E3BBC}"/>
              </a:ext>
            </a:extLst>
          </p:cNvPr>
          <p:cNvSpPr>
            <a:spLocks noGrp="1"/>
          </p:cNvSpPr>
          <p:nvPr>
            <p:ph type="dt" sz="half" idx="10"/>
          </p:nvPr>
        </p:nvSpPr>
        <p:spPr/>
        <p:txBody>
          <a:bodyPr/>
          <a:lstStyle/>
          <a:p>
            <a:fld id="{27BCFEA6-0F82-4B77-A50C-DE21E255068C}" type="datetime1">
              <a:rPr lang="en-US" smtClean="0"/>
              <a:t>6/3/2024</a:t>
            </a:fld>
            <a:endParaRPr lang="en-US" dirty="0"/>
          </a:p>
        </p:txBody>
      </p:sp>
      <p:sp>
        <p:nvSpPr>
          <p:cNvPr id="6" name="Espace réservé du pied de page 5">
            <a:extLst>
              <a:ext uri="{FF2B5EF4-FFF2-40B4-BE49-F238E27FC236}">
                <a16:creationId xmlns:a16="http://schemas.microsoft.com/office/drawing/2014/main" id="{DECB895D-67FD-E499-8C86-7C67B8020D65}"/>
              </a:ext>
            </a:extLst>
          </p:cNvPr>
          <p:cNvSpPr>
            <a:spLocks noGrp="1"/>
          </p:cNvSpPr>
          <p:nvPr>
            <p:ph type="ftr" sz="quarter" idx="11"/>
          </p:nvPr>
        </p:nvSpPr>
        <p:spPr/>
        <p:txBody>
          <a:bodyPr/>
          <a:lstStyle/>
          <a:p>
            <a:endParaRPr lang="en-US" dirty="0"/>
          </a:p>
        </p:txBody>
      </p:sp>
      <p:sp>
        <p:nvSpPr>
          <p:cNvPr id="7" name="Espace réservé du numéro de diapositive 6">
            <a:extLst>
              <a:ext uri="{FF2B5EF4-FFF2-40B4-BE49-F238E27FC236}">
                <a16:creationId xmlns:a16="http://schemas.microsoft.com/office/drawing/2014/main" id="{15DE527B-14B7-6E73-0885-6D9E2E78484C}"/>
              </a:ext>
            </a:extLst>
          </p:cNvPr>
          <p:cNvSpPr>
            <a:spLocks noGrp="1"/>
          </p:cNvSpPr>
          <p:nvPr>
            <p:ph type="sldNum" sz="quarter" idx="12"/>
          </p:nvPr>
        </p:nvSpPr>
        <p:spPr/>
        <p:txBody>
          <a:bodyPr/>
          <a:lstStyle/>
          <a:p>
            <a:fld id="{A4C0CD32-A6C8-4BA5-B3DF-D8325E32CAA4}" type="slidenum">
              <a:rPr lang="en-US" smtClean="0"/>
              <a:t>‹N°›</a:t>
            </a:fld>
            <a:endParaRPr lang="en-US" dirty="0"/>
          </a:p>
        </p:txBody>
      </p:sp>
    </p:spTree>
    <p:extLst>
      <p:ext uri="{BB962C8B-B14F-4D97-AF65-F5344CB8AC3E}">
        <p14:creationId xmlns:p14="http://schemas.microsoft.com/office/powerpoint/2010/main" val="24306097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353004-7239-EC57-6D55-8776A64F805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pour une image  2">
            <a:extLst>
              <a:ext uri="{FF2B5EF4-FFF2-40B4-BE49-F238E27FC236}">
                <a16:creationId xmlns:a16="http://schemas.microsoft.com/office/drawing/2014/main" id="{1EA23B67-C5AE-8D82-2834-611E29B112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Espace réservé du texte 3">
            <a:extLst>
              <a:ext uri="{FF2B5EF4-FFF2-40B4-BE49-F238E27FC236}">
                <a16:creationId xmlns:a16="http://schemas.microsoft.com/office/drawing/2014/main" id="{53CBBFC9-75F7-CCF7-1734-03918B6D5F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4112ED7-6CD8-410D-2D93-833385F03F6D}"/>
              </a:ext>
            </a:extLst>
          </p:cNvPr>
          <p:cNvSpPr>
            <a:spLocks noGrp="1"/>
          </p:cNvSpPr>
          <p:nvPr>
            <p:ph type="dt" sz="half" idx="10"/>
          </p:nvPr>
        </p:nvSpPr>
        <p:spPr/>
        <p:txBody>
          <a:bodyPr/>
          <a:lstStyle/>
          <a:p>
            <a:fld id="{E0E28CB4-704E-422D-B73D-8F45589E4621}" type="datetime1">
              <a:rPr lang="en-US" smtClean="0"/>
              <a:t>6/3/2024</a:t>
            </a:fld>
            <a:endParaRPr lang="en-US" dirty="0"/>
          </a:p>
        </p:txBody>
      </p:sp>
      <p:sp>
        <p:nvSpPr>
          <p:cNvPr id="6" name="Espace réservé du pied de page 5">
            <a:extLst>
              <a:ext uri="{FF2B5EF4-FFF2-40B4-BE49-F238E27FC236}">
                <a16:creationId xmlns:a16="http://schemas.microsoft.com/office/drawing/2014/main" id="{7679B710-12D8-BB38-23B7-E9D095F88C80}"/>
              </a:ext>
            </a:extLst>
          </p:cNvPr>
          <p:cNvSpPr>
            <a:spLocks noGrp="1"/>
          </p:cNvSpPr>
          <p:nvPr>
            <p:ph type="ftr" sz="quarter" idx="11"/>
          </p:nvPr>
        </p:nvSpPr>
        <p:spPr/>
        <p:txBody>
          <a:bodyPr/>
          <a:lstStyle/>
          <a:p>
            <a:endParaRPr lang="en-US" dirty="0"/>
          </a:p>
        </p:txBody>
      </p:sp>
      <p:sp>
        <p:nvSpPr>
          <p:cNvPr id="7" name="Espace réservé du numéro de diapositive 6">
            <a:extLst>
              <a:ext uri="{FF2B5EF4-FFF2-40B4-BE49-F238E27FC236}">
                <a16:creationId xmlns:a16="http://schemas.microsoft.com/office/drawing/2014/main" id="{D5245C84-A5BD-FB9F-BADC-4D5CBF53CF0F}"/>
              </a:ext>
            </a:extLst>
          </p:cNvPr>
          <p:cNvSpPr>
            <a:spLocks noGrp="1"/>
          </p:cNvSpPr>
          <p:nvPr>
            <p:ph type="sldNum" sz="quarter" idx="12"/>
          </p:nvPr>
        </p:nvSpPr>
        <p:spPr/>
        <p:txBody>
          <a:bodyPr/>
          <a:lstStyle/>
          <a:p>
            <a:fld id="{A4C0CD32-A6C8-4BA5-B3DF-D8325E32CAA4}" type="slidenum">
              <a:rPr lang="en-US" smtClean="0"/>
              <a:t>‹N°›</a:t>
            </a:fld>
            <a:endParaRPr lang="en-US" dirty="0"/>
          </a:p>
        </p:txBody>
      </p:sp>
    </p:spTree>
    <p:extLst>
      <p:ext uri="{BB962C8B-B14F-4D97-AF65-F5344CB8AC3E}">
        <p14:creationId xmlns:p14="http://schemas.microsoft.com/office/powerpoint/2010/main" val="24482268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0DE4D6F0-473F-C997-3824-FAC89E95B7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67AF756E-E7B4-0EED-BABD-21C573F6A2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4D89D55E-4DA3-007F-B3FC-3F811E1118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DDAF275-443A-4312-8518-AC710591D6E3}" type="datetime1">
              <a:rPr lang="en-US" smtClean="0"/>
              <a:t>6/3/2024</a:t>
            </a:fld>
            <a:endParaRPr lang="en-US" dirty="0"/>
          </a:p>
        </p:txBody>
      </p:sp>
      <p:sp>
        <p:nvSpPr>
          <p:cNvPr id="5" name="Espace réservé du pied de page 4">
            <a:extLst>
              <a:ext uri="{FF2B5EF4-FFF2-40B4-BE49-F238E27FC236}">
                <a16:creationId xmlns:a16="http://schemas.microsoft.com/office/drawing/2014/main" id="{D5BE5170-7937-E5F5-00EE-396598F834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Espace réservé du numéro de diapositive 5">
            <a:extLst>
              <a:ext uri="{FF2B5EF4-FFF2-40B4-BE49-F238E27FC236}">
                <a16:creationId xmlns:a16="http://schemas.microsoft.com/office/drawing/2014/main" id="{CE6FE280-9388-E58A-E61C-2FAFD3BEBB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4C0CD32-A6C8-4BA5-B3DF-D8325E32CAA4}" type="slidenum">
              <a:rPr lang="en-US" smtClean="0"/>
              <a:t>‹N°›</a:t>
            </a:fld>
            <a:endParaRPr lang="en-US" dirty="0"/>
          </a:p>
        </p:txBody>
      </p:sp>
    </p:spTree>
    <p:extLst>
      <p:ext uri="{BB962C8B-B14F-4D97-AF65-F5344CB8AC3E}">
        <p14:creationId xmlns:p14="http://schemas.microsoft.com/office/powerpoint/2010/main" val="2138776716"/>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Image 9" descr="Une image contenant arbre, plein air, paysage, Paysage naturel&#10;&#10;Description générée automatiquement">
            <a:extLst>
              <a:ext uri="{FF2B5EF4-FFF2-40B4-BE49-F238E27FC236}">
                <a16:creationId xmlns:a16="http://schemas.microsoft.com/office/drawing/2014/main" id="{7161B0F0-4542-3A7E-CD4F-E696C1B50C92}"/>
              </a:ext>
            </a:extLst>
          </p:cNvPr>
          <p:cNvPicPr>
            <a:picLocks noChangeAspect="1"/>
          </p:cNvPicPr>
          <p:nvPr/>
        </p:nvPicPr>
        <p:blipFill rotWithShape="1">
          <a:blip r:embed="rId2">
            <a:extLst>
              <a:ext uri="{28A0092B-C50C-407E-A947-70E740481C1C}">
                <a14:useLocalDpi xmlns:a14="http://schemas.microsoft.com/office/drawing/2010/main" val="0"/>
              </a:ext>
            </a:extLst>
          </a:blip>
          <a:srcRect l="1123" t="9091" r="27059" b="-1"/>
          <a:stretch/>
        </p:blipFill>
        <p:spPr>
          <a:xfrm>
            <a:off x="3523488" y="10"/>
            <a:ext cx="8668512" cy="6857990"/>
          </a:xfrm>
          <a:prstGeom prst="rect">
            <a:avLst/>
          </a:prstGeom>
        </p:spPr>
      </p:pic>
      <p:sp>
        <p:nvSpPr>
          <p:cNvPr id="17" name="Rectangle 16">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re 1">
            <a:extLst>
              <a:ext uri="{FF2B5EF4-FFF2-40B4-BE49-F238E27FC236}">
                <a16:creationId xmlns:a16="http://schemas.microsoft.com/office/drawing/2014/main" id="{6129CDF1-8796-A439-0CEE-0FB513DA76AF}"/>
              </a:ext>
            </a:extLst>
          </p:cNvPr>
          <p:cNvSpPr>
            <a:spLocks noGrp="1"/>
          </p:cNvSpPr>
          <p:nvPr>
            <p:ph type="ctrTitle"/>
          </p:nvPr>
        </p:nvSpPr>
        <p:spPr>
          <a:xfrm>
            <a:off x="477981" y="1122363"/>
            <a:ext cx="4023360" cy="3204134"/>
          </a:xfrm>
        </p:spPr>
        <p:txBody>
          <a:bodyPr anchor="b">
            <a:normAutofit/>
          </a:bodyPr>
          <a:lstStyle/>
          <a:p>
            <a:pPr algn="l"/>
            <a:r>
              <a:rPr lang="fr-FR" sz="4800" dirty="0"/>
              <a:t>Projet Eau Pure</a:t>
            </a:r>
            <a:endParaRPr lang="en-US" sz="4800" dirty="0"/>
          </a:p>
        </p:txBody>
      </p:sp>
      <p:sp>
        <p:nvSpPr>
          <p:cNvPr id="3" name="Sous-titre 2">
            <a:extLst>
              <a:ext uri="{FF2B5EF4-FFF2-40B4-BE49-F238E27FC236}">
                <a16:creationId xmlns:a16="http://schemas.microsoft.com/office/drawing/2014/main" id="{831E7F78-C94C-4BF0-518B-4A9566A32C5B}"/>
              </a:ext>
            </a:extLst>
          </p:cNvPr>
          <p:cNvSpPr>
            <a:spLocks noGrp="1"/>
          </p:cNvSpPr>
          <p:nvPr>
            <p:ph type="subTitle" idx="1"/>
          </p:nvPr>
        </p:nvSpPr>
        <p:spPr>
          <a:xfrm>
            <a:off x="477980" y="4872922"/>
            <a:ext cx="4023359" cy="1208141"/>
          </a:xfrm>
        </p:spPr>
        <p:txBody>
          <a:bodyPr>
            <a:normAutofit/>
          </a:bodyPr>
          <a:lstStyle/>
          <a:p>
            <a:pPr algn="l"/>
            <a:r>
              <a:rPr lang="fr-FR" sz="2000" dirty="0"/>
              <a:t>Revue N°3</a:t>
            </a:r>
            <a:endParaRPr lang="en-US" sz="2000" dirty="0"/>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0" name="Rectangle 1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ZoneTexte 1">
            <a:extLst>
              <a:ext uri="{FF2B5EF4-FFF2-40B4-BE49-F238E27FC236}">
                <a16:creationId xmlns:a16="http://schemas.microsoft.com/office/drawing/2014/main" id="{A688EE3E-42B2-9CCD-D37C-7DCD524C1711}"/>
              </a:ext>
            </a:extLst>
          </p:cNvPr>
          <p:cNvSpPr txBox="1"/>
          <p:nvPr/>
        </p:nvSpPr>
        <p:spPr>
          <a:xfrm>
            <a:off x="477980" y="6284865"/>
            <a:ext cx="1463350" cy="369332"/>
          </a:xfrm>
          <a:prstGeom prst="rect">
            <a:avLst/>
          </a:prstGeom>
          <a:noFill/>
        </p:spPr>
        <p:txBody>
          <a:bodyPr wrap="square" rtlCol="0">
            <a:spAutoFit/>
          </a:bodyPr>
          <a:lstStyle/>
          <a:p>
            <a:r>
              <a:rPr lang="fr-FR" dirty="0"/>
              <a:t>NOEL Hugo</a:t>
            </a:r>
            <a:endParaRPr lang="en-US" dirty="0"/>
          </a:p>
        </p:txBody>
      </p:sp>
      <p:sp>
        <p:nvSpPr>
          <p:cNvPr id="4" name="Espace réservé du numéro de diapositive 3">
            <a:extLst>
              <a:ext uri="{FF2B5EF4-FFF2-40B4-BE49-F238E27FC236}">
                <a16:creationId xmlns:a16="http://schemas.microsoft.com/office/drawing/2014/main" id="{3AE7CA54-026C-3FF9-EA79-1AEF965ECCC1}"/>
              </a:ext>
            </a:extLst>
          </p:cNvPr>
          <p:cNvSpPr>
            <a:spLocks noGrp="1"/>
          </p:cNvSpPr>
          <p:nvPr>
            <p:ph type="sldNum" sz="quarter" idx="12"/>
          </p:nvPr>
        </p:nvSpPr>
        <p:spPr/>
        <p:txBody>
          <a:bodyPr/>
          <a:lstStyle/>
          <a:p>
            <a:fld id="{A4C0CD32-A6C8-4BA5-B3DF-D8325E32CAA4}" type="slidenum">
              <a:rPr lang="en-US" smtClean="0"/>
              <a:t>1</a:t>
            </a:fld>
            <a:endParaRPr lang="en-US" dirty="0"/>
          </a:p>
        </p:txBody>
      </p:sp>
    </p:spTree>
    <p:extLst>
      <p:ext uri="{BB962C8B-B14F-4D97-AF65-F5344CB8AC3E}">
        <p14:creationId xmlns:p14="http://schemas.microsoft.com/office/powerpoint/2010/main" val="26502887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36" name="Freeform: Shape 28">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37" name="Freeform: Shape 30">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0416611E-A32E-637B-D07C-19675BAD9BB9}"/>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dirty="0">
                <a:solidFill>
                  <a:schemeClr val="tx1"/>
                </a:solidFill>
                <a:latin typeface="+mj-lt"/>
                <a:ea typeface="+mj-ea"/>
                <a:cs typeface="+mj-cs"/>
              </a:rPr>
              <a:t>Configuration du NAS</a:t>
            </a:r>
          </a:p>
        </p:txBody>
      </p:sp>
      <p:sp>
        <p:nvSpPr>
          <p:cNvPr id="33" name="Rectangle 3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5" name="Rectangle 3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6" name="Image 5" descr="NAS Synology DS1821play">
            <a:extLst>
              <a:ext uri="{FF2B5EF4-FFF2-40B4-BE49-F238E27FC236}">
                <a16:creationId xmlns:a16="http://schemas.microsoft.com/office/drawing/2014/main" id="{8A817183-C1C8-C195-0D02-414C0828E4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414356" y="1438734"/>
            <a:ext cx="6408836" cy="3829279"/>
          </a:xfrm>
          <a:prstGeom prst="rect">
            <a:avLst/>
          </a:prstGeom>
          <a:noFill/>
        </p:spPr>
      </p:pic>
      <p:sp>
        <p:nvSpPr>
          <p:cNvPr id="7" name="Espace réservé du numéro de diapositive 6">
            <a:extLst>
              <a:ext uri="{FF2B5EF4-FFF2-40B4-BE49-F238E27FC236}">
                <a16:creationId xmlns:a16="http://schemas.microsoft.com/office/drawing/2014/main" id="{35FE046B-EA33-8626-853D-F92EE5591ABC}"/>
              </a:ext>
            </a:extLst>
          </p:cNvPr>
          <p:cNvSpPr>
            <a:spLocks noGrp="1"/>
          </p:cNvSpPr>
          <p:nvPr>
            <p:ph type="sldNum" sz="quarter" idx="12"/>
          </p:nvPr>
        </p:nvSpPr>
        <p:spPr/>
        <p:txBody>
          <a:bodyPr/>
          <a:lstStyle/>
          <a:p>
            <a:fld id="{A4C0CD32-A6C8-4BA5-B3DF-D8325E32CAA4}" type="slidenum">
              <a:rPr lang="en-US" smtClean="0"/>
              <a:t>10</a:t>
            </a:fld>
            <a:endParaRPr lang="en-US" dirty="0"/>
          </a:p>
        </p:txBody>
      </p:sp>
    </p:spTree>
    <p:extLst>
      <p:ext uri="{BB962C8B-B14F-4D97-AF65-F5344CB8AC3E}">
        <p14:creationId xmlns:p14="http://schemas.microsoft.com/office/powerpoint/2010/main" val="6178728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36" name="Freeform: Shape 28">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37" name="Freeform: Shape 30">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0416611E-A32E-637B-D07C-19675BAD9BB9}"/>
              </a:ext>
            </a:extLst>
          </p:cNvPr>
          <p:cNvSpPr>
            <a:spLocks noGrp="1"/>
          </p:cNvSpPr>
          <p:nvPr>
            <p:ph type="title"/>
          </p:nvPr>
        </p:nvSpPr>
        <p:spPr>
          <a:xfrm>
            <a:off x="477980" y="1122363"/>
            <a:ext cx="4337087" cy="3204134"/>
          </a:xfrm>
        </p:spPr>
        <p:txBody>
          <a:bodyPr vert="horz" lIns="91440" tIns="45720" rIns="91440" bIns="45720" rtlCol="0" anchor="b">
            <a:normAutofit/>
          </a:bodyPr>
          <a:lstStyle/>
          <a:p>
            <a:r>
              <a:rPr lang="fr-FR" sz="4800" dirty="0"/>
              <a:t>Développement</a:t>
            </a:r>
            <a:endParaRPr lang="fr-FR" sz="4800" kern="1200" dirty="0">
              <a:solidFill>
                <a:schemeClr val="tx1"/>
              </a:solidFill>
              <a:latin typeface="+mj-lt"/>
              <a:ea typeface="+mj-ea"/>
              <a:cs typeface="+mj-cs"/>
            </a:endParaRPr>
          </a:p>
        </p:txBody>
      </p:sp>
      <p:sp>
        <p:nvSpPr>
          <p:cNvPr id="33" name="Rectangle 3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5" name="Rectangle 3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ZoneTexte 3">
            <a:extLst>
              <a:ext uri="{FF2B5EF4-FFF2-40B4-BE49-F238E27FC236}">
                <a16:creationId xmlns:a16="http://schemas.microsoft.com/office/drawing/2014/main" id="{226DE77D-5236-D34C-96BA-E001FE1C524D}"/>
              </a:ext>
            </a:extLst>
          </p:cNvPr>
          <p:cNvSpPr txBox="1"/>
          <p:nvPr/>
        </p:nvSpPr>
        <p:spPr>
          <a:xfrm>
            <a:off x="5416218" y="776458"/>
            <a:ext cx="6117220" cy="5117363"/>
          </a:xfrm>
          <a:prstGeom prst="rect">
            <a:avLst/>
          </a:prstGeom>
          <a:noFill/>
        </p:spPr>
        <p:txBody>
          <a:bodyPr wrap="square">
            <a:spAutoFit/>
          </a:bodyPr>
          <a:lstStyle/>
          <a:p>
            <a:pPr lvl="0">
              <a:lnSpc>
                <a:spcPct val="107000"/>
              </a:lnSpc>
            </a:pPr>
            <a:r>
              <a:rPr lang="fr-FR" sz="1800" dirty="0">
                <a:effectLst/>
                <a:latin typeface="Calibri" panose="020F0502020204030204" pitchFamily="34" charset="0"/>
                <a:ea typeface="Calibri" panose="020F0502020204030204" pitchFamily="34" charset="0"/>
                <a:cs typeface="Times New Roman" panose="02020603050405020304" pitchFamily="18" charset="0"/>
              </a:rPr>
              <a:t>Importe les bibliothèques nécessaires : `signal` pour la gestion des signaux système, `sys` pour les fonctionnalités système, `RPi.GPIO` pour le contrôle des GPIO, `time` pour les fonctions liées au temps et `csv` pour la manipulation de fichiers CSV.</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fr-FR" sz="1800" dirty="0">
                <a:effectLst/>
                <a:latin typeface="Calibri" panose="020F0502020204030204" pitchFamily="34" charset="0"/>
                <a:ea typeface="Calibri" panose="020F0502020204030204" pitchFamily="34" charset="0"/>
                <a:cs typeface="Times New Roman" panose="02020603050405020304" pitchFamily="18" charset="0"/>
              </a:rPr>
              <a:t>Initialise certaines variables pour les broches GPIO, le comptage des inclinaisons (`NbTilt`), la capacité de l'inclinaison (`CapacityTilt`), et une variable de contrôle (`Sampling`).</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fr-FR" sz="1800" dirty="0">
                <a:effectLst/>
                <a:latin typeface="Calibri" panose="020F0502020204030204" pitchFamily="34" charset="0"/>
                <a:ea typeface="Calibri" panose="020F0502020204030204" pitchFamily="34" charset="0"/>
                <a:cs typeface="Times New Roman" panose="02020603050405020304" pitchFamily="18" charset="0"/>
              </a:rPr>
              <a:t>Définit une fonction `signal_handler` pour nettoyer les GPIO et quitter le programme de manière propre lors de la réception d'un signal système.</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fr-FR" sz="1800" dirty="0">
                <a:effectLst/>
                <a:latin typeface="Calibri" panose="020F0502020204030204" pitchFamily="34" charset="0"/>
                <a:ea typeface="Calibri" panose="020F0502020204030204" pitchFamily="34" charset="0"/>
                <a:cs typeface="Times New Roman" panose="02020603050405020304" pitchFamily="18" charset="0"/>
              </a:rPr>
              <a:t>Définit une fonction `rainGauge_active` appelée lorsqu'une impulsion est détectée sur la broche GPIO associée au pluviomètre (`RainGauge`). Elle incrémente `NbTilt` et imprime un message pour indiquer une activation.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Espace réservé du numéro de diapositive 4">
            <a:extLst>
              <a:ext uri="{FF2B5EF4-FFF2-40B4-BE49-F238E27FC236}">
                <a16:creationId xmlns:a16="http://schemas.microsoft.com/office/drawing/2014/main" id="{64ADDEFD-DAD7-77A4-CEB8-24BB91B1EE6F}"/>
              </a:ext>
            </a:extLst>
          </p:cNvPr>
          <p:cNvSpPr>
            <a:spLocks noGrp="1"/>
          </p:cNvSpPr>
          <p:nvPr>
            <p:ph type="sldNum" sz="quarter" idx="12"/>
          </p:nvPr>
        </p:nvSpPr>
        <p:spPr/>
        <p:txBody>
          <a:bodyPr/>
          <a:lstStyle/>
          <a:p>
            <a:fld id="{A4C0CD32-A6C8-4BA5-B3DF-D8325E32CAA4}" type="slidenum">
              <a:rPr lang="en-US" smtClean="0"/>
              <a:t>11</a:t>
            </a:fld>
            <a:endParaRPr lang="en-US" dirty="0"/>
          </a:p>
        </p:txBody>
      </p:sp>
    </p:spTree>
    <p:extLst>
      <p:ext uri="{BB962C8B-B14F-4D97-AF65-F5344CB8AC3E}">
        <p14:creationId xmlns:p14="http://schemas.microsoft.com/office/powerpoint/2010/main" val="31529136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36" name="Freeform: Shape 28">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37" name="Freeform: Shape 30">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0416611E-A32E-637B-D07C-19675BAD9BB9}"/>
              </a:ext>
            </a:extLst>
          </p:cNvPr>
          <p:cNvSpPr>
            <a:spLocks noGrp="1"/>
          </p:cNvSpPr>
          <p:nvPr>
            <p:ph type="title"/>
          </p:nvPr>
        </p:nvSpPr>
        <p:spPr>
          <a:xfrm>
            <a:off x="477980" y="1122363"/>
            <a:ext cx="4337087" cy="3204134"/>
          </a:xfrm>
        </p:spPr>
        <p:txBody>
          <a:bodyPr vert="horz" lIns="91440" tIns="45720" rIns="91440" bIns="45720" rtlCol="0" anchor="b">
            <a:normAutofit/>
          </a:bodyPr>
          <a:lstStyle/>
          <a:p>
            <a:r>
              <a:rPr lang="fr-FR" sz="4800" dirty="0"/>
              <a:t>Développement</a:t>
            </a:r>
            <a:endParaRPr lang="fr-FR" sz="4800" kern="1200" dirty="0">
              <a:solidFill>
                <a:schemeClr val="tx1"/>
              </a:solidFill>
              <a:latin typeface="+mj-lt"/>
              <a:ea typeface="+mj-ea"/>
              <a:cs typeface="+mj-cs"/>
            </a:endParaRPr>
          </a:p>
        </p:txBody>
      </p:sp>
      <p:sp>
        <p:nvSpPr>
          <p:cNvPr id="33" name="Rectangle 3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5" name="Rectangle 3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ZoneTexte 3">
            <a:extLst>
              <a:ext uri="{FF2B5EF4-FFF2-40B4-BE49-F238E27FC236}">
                <a16:creationId xmlns:a16="http://schemas.microsoft.com/office/drawing/2014/main" id="{226DE77D-5236-D34C-96BA-E001FE1C524D}"/>
              </a:ext>
            </a:extLst>
          </p:cNvPr>
          <p:cNvSpPr txBox="1"/>
          <p:nvPr/>
        </p:nvSpPr>
        <p:spPr>
          <a:xfrm>
            <a:off x="5416218" y="776458"/>
            <a:ext cx="6117220" cy="4814780"/>
          </a:xfrm>
          <a:prstGeom prst="rect">
            <a:avLst/>
          </a:prstGeom>
          <a:noFill/>
        </p:spPr>
        <p:txBody>
          <a:bodyPr wrap="square">
            <a:spAutoFit/>
          </a:bodyPr>
          <a:lstStyle/>
          <a:p>
            <a:pPr lvl="0">
              <a:lnSpc>
                <a:spcPct val="107000"/>
              </a:lnSpc>
            </a:pPr>
            <a:r>
              <a:rPr lang="fr-FR" dirty="0">
                <a:effectLst/>
                <a:latin typeface="Calibri" panose="020F0502020204030204" pitchFamily="34" charset="0"/>
                <a:ea typeface="Calibri" panose="020F0502020204030204" pitchFamily="34" charset="0"/>
                <a:cs typeface="Times New Roman" panose="02020603050405020304" pitchFamily="18" charset="0"/>
              </a:rPr>
              <a:t>Définit une fonction `start_sampling` qui est associée à un signal d'alarme (`SIGALRM`) et est appelée périodiquement pour déclencher l'échantillonnage.</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fr-FR"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fr-FR" sz="1800" dirty="0">
                <a:effectLst/>
                <a:latin typeface="Calibri" panose="020F0502020204030204" pitchFamily="34" charset="0"/>
                <a:ea typeface="Calibri" panose="020F0502020204030204" pitchFamily="34" charset="0"/>
                <a:cs typeface="Times New Roman" panose="02020603050405020304" pitchFamily="18" charset="0"/>
              </a:rPr>
              <a:t>Définit une fonction `sample` qui calcule le débit de pluie en fonction du nombre d'inclinaisons (`NbTilt`) et de la capacité d'inclinaison (`CapacityTilt`). Elle écrit ces données dans un fichier CSV nommé "RapportStation.csv".</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fr-FR"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fr-FR" sz="1800" dirty="0">
                <a:effectLst/>
                <a:latin typeface="Calibri" panose="020F0502020204030204" pitchFamily="34" charset="0"/>
                <a:ea typeface="Calibri" panose="020F0502020204030204" pitchFamily="34" charset="0"/>
                <a:cs typeface="Times New Roman" panose="02020603050405020304" pitchFamily="18" charset="0"/>
              </a:rPr>
              <a:t>Dans la section `if __name__ == '__main__':`, configure le GPIO, ajoute une détection d'événement sur la broche du pluviomètre, met en place un minuteur logiciel (`soft_timer`) pour déclencher `start_sampling` toutes les 60 secondes, et définit la gestion des signaux `SIGINT` (Ctrl+C) pour nettoyer et quitter correctement le programme.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sp>
        <p:nvSpPr>
          <p:cNvPr id="3" name="Espace réservé du numéro de diapositive 2">
            <a:extLst>
              <a:ext uri="{FF2B5EF4-FFF2-40B4-BE49-F238E27FC236}">
                <a16:creationId xmlns:a16="http://schemas.microsoft.com/office/drawing/2014/main" id="{D5919090-5BDE-61EB-4810-3BC5DC3F2B52}"/>
              </a:ext>
            </a:extLst>
          </p:cNvPr>
          <p:cNvSpPr>
            <a:spLocks noGrp="1"/>
          </p:cNvSpPr>
          <p:nvPr>
            <p:ph type="sldNum" sz="quarter" idx="12"/>
          </p:nvPr>
        </p:nvSpPr>
        <p:spPr/>
        <p:txBody>
          <a:bodyPr/>
          <a:lstStyle/>
          <a:p>
            <a:fld id="{A4C0CD32-A6C8-4BA5-B3DF-D8325E32CAA4}" type="slidenum">
              <a:rPr lang="en-US" smtClean="0"/>
              <a:t>12</a:t>
            </a:fld>
            <a:endParaRPr lang="en-US" dirty="0"/>
          </a:p>
        </p:txBody>
      </p:sp>
    </p:spTree>
    <p:extLst>
      <p:ext uri="{BB962C8B-B14F-4D97-AF65-F5344CB8AC3E}">
        <p14:creationId xmlns:p14="http://schemas.microsoft.com/office/powerpoint/2010/main" val="22385459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36" name="Freeform: Shape 28">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37" name="Freeform: Shape 30">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0416611E-A32E-637B-D07C-19675BAD9BB9}"/>
              </a:ext>
            </a:extLst>
          </p:cNvPr>
          <p:cNvSpPr>
            <a:spLocks noGrp="1"/>
          </p:cNvSpPr>
          <p:nvPr>
            <p:ph type="title"/>
          </p:nvPr>
        </p:nvSpPr>
        <p:spPr>
          <a:xfrm>
            <a:off x="477980" y="1122363"/>
            <a:ext cx="4337087" cy="3204134"/>
          </a:xfrm>
        </p:spPr>
        <p:txBody>
          <a:bodyPr vert="horz" lIns="91440" tIns="45720" rIns="91440" bIns="45720" rtlCol="0" anchor="b">
            <a:normAutofit/>
          </a:bodyPr>
          <a:lstStyle/>
          <a:p>
            <a:r>
              <a:rPr lang="fr-FR" sz="4800" dirty="0"/>
              <a:t>Développement</a:t>
            </a:r>
            <a:endParaRPr lang="fr-FR" sz="4800" kern="1200" dirty="0">
              <a:solidFill>
                <a:schemeClr val="tx1"/>
              </a:solidFill>
              <a:latin typeface="+mj-lt"/>
              <a:ea typeface="+mj-ea"/>
              <a:cs typeface="+mj-cs"/>
            </a:endParaRPr>
          </a:p>
        </p:txBody>
      </p:sp>
      <p:sp>
        <p:nvSpPr>
          <p:cNvPr id="33" name="Rectangle 3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5" name="Rectangle 3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ZoneTexte 3">
            <a:extLst>
              <a:ext uri="{FF2B5EF4-FFF2-40B4-BE49-F238E27FC236}">
                <a16:creationId xmlns:a16="http://schemas.microsoft.com/office/drawing/2014/main" id="{226DE77D-5236-D34C-96BA-E001FE1C524D}"/>
              </a:ext>
            </a:extLst>
          </p:cNvPr>
          <p:cNvSpPr txBox="1"/>
          <p:nvPr/>
        </p:nvSpPr>
        <p:spPr>
          <a:xfrm>
            <a:off x="5416218" y="776458"/>
            <a:ext cx="6117220" cy="1477328"/>
          </a:xfrm>
          <a:prstGeom prst="rect">
            <a:avLst/>
          </a:prstGeom>
          <a:noFill/>
        </p:spPr>
        <p:txBody>
          <a:bodyPr wrap="square">
            <a:spAutoFit/>
          </a:bodyPr>
          <a:lstStyle/>
          <a:p>
            <a:r>
              <a:rPr lang="fr-FR" sz="1800" dirty="0">
                <a:effectLst/>
                <a:latin typeface="Calibri" panose="020F0502020204030204" pitchFamily="34" charset="0"/>
                <a:ea typeface="MS Mincho" panose="02020609040205080304" pitchFamily="49" charset="-128"/>
                <a:cs typeface="Calibri" panose="020F0502020204030204" pitchFamily="34" charset="0"/>
              </a:rPr>
              <a:t>Dans la boucle principale, le programme attend et vérifie périodiquement si l'échantillonnage doit être effectué (`Sampling`). Si oui, il exécute la fonction `sample()`, puis réinitialise les compteurs.</a:t>
            </a:r>
            <a:endParaRPr lang="fr-FR" dirty="0">
              <a:latin typeface="Calibri" panose="020F0502020204030204" pitchFamily="34" charset="0"/>
              <a:cs typeface="Calibri" panose="020F0502020204030204" pitchFamily="34" charset="0"/>
            </a:endParaRPr>
          </a:p>
          <a:p>
            <a:endParaRPr lang="fr-FR" dirty="0">
              <a:latin typeface="Calibri" panose="020F0502020204030204" pitchFamily="34" charset="0"/>
              <a:cs typeface="Calibri" panose="020F0502020204030204" pitchFamily="34" charset="0"/>
            </a:endParaRPr>
          </a:p>
        </p:txBody>
      </p:sp>
      <p:sp>
        <p:nvSpPr>
          <p:cNvPr id="3" name="Espace réservé du numéro de diapositive 2">
            <a:extLst>
              <a:ext uri="{FF2B5EF4-FFF2-40B4-BE49-F238E27FC236}">
                <a16:creationId xmlns:a16="http://schemas.microsoft.com/office/drawing/2014/main" id="{4588A26E-A952-0E7D-B041-079DF865A0B5}"/>
              </a:ext>
            </a:extLst>
          </p:cNvPr>
          <p:cNvSpPr>
            <a:spLocks noGrp="1"/>
          </p:cNvSpPr>
          <p:nvPr>
            <p:ph type="sldNum" sz="quarter" idx="12"/>
          </p:nvPr>
        </p:nvSpPr>
        <p:spPr/>
        <p:txBody>
          <a:bodyPr/>
          <a:lstStyle/>
          <a:p>
            <a:fld id="{A4C0CD32-A6C8-4BA5-B3DF-D8325E32CAA4}" type="slidenum">
              <a:rPr lang="en-US" smtClean="0"/>
              <a:t>13</a:t>
            </a:fld>
            <a:endParaRPr lang="en-US" dirty="0"/>
          </a:p>
        </p:txBody>
      </p:sp>
    </p:spTree>
    <p:extLst>
      <p:ext uri="{BB962C8B-B14F-4D97-AF65-F5344CB8AC3E}">
        <p14:creationId xmlns:p14="http://schemas.microsoft.com/office/powerpoint/2010/main" val="26967182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71E8D933-B113-8250-8902-230540CB4EE9}"/>
              </a:ext>
            </a:extLst>
          </p:cNvPr>
          <p:cNvSpPr>
            <a:spLocks noGrp="1"/>
          </p:cNvSpPr>
          <p:nvPr>
            <p:ph type="title"/>
          </p:nvPr>
        </p:nvSpPr>
        <p:spPr>
          <a:xfrm>
            <a:off x="621792" y="1161288"/>
            <a:ext cx="3602736" cy="4526280"/>
          </a:xfrm>
        </p:spPr>
        <p:txBody>
          <a:bodyPr>
            <a:normAutofit/>
          </a:bodyPr>
          <a:lstStyle/>
          <a:p>
            <a:r>
              <a:rPr lang="fr-FR" sz="4000" dirty="0"/>
              <a:t>État d’avancement</a:t>
            </a: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 name="Espace réservé du contenu 2">
            <a:extLst>
              <a:ext uri="{FF2B5EF4-FFF2-40B4-BE49-F238E27FC236}">
                <a16:creationId xmlns:a16="http://schemas.microsoft.com/office/drawing/2014/main" id="{06EF8A2D-658B-2FE8-5A2A-C0726C11C99C}"/>
              </a:ext>
            </a:extLst>
          </p:cNvPr>
          <p:cNvSpPr>
            <a:spLocks noGrp="1"/>
          </p:cNvSpPr>
          <p:nvPr>
            <p:ph idx="1"/>
          </p:nvPr>
        </p:nvSpPr>
        <p:spPr>
          <a:xfrm>
            <a:off x="5434149" y="932688"/>
            <a:ext cx="5916603" cy="4992624"/>
          </a:xfrm>
        </p:spPr>
        <p:txBody>
          <a:bodyPr anchor="ctr">
            <a:normAutofit/>
          </a:bodyPr>
          <a:lstStyle/>
          <a:p>
            <a:r>
              <a:rPr lang="fr-FR" sz="2000" dirty="0"/>
              <a:t>Pluviomètre fonctionnel</a:t>
            </a:r>
          </a:p>
          <a:p>
            <a:r>
              <a:rPr lang="fr-FR" sz="2000" dirty="0"/>
              <a:t>NAS fonctionnel</a:t>
            </a:r>
          </a:p>
          <a:p>
            <a:r>
              <a:rPr lang="fr-FR" sz="2000" dirty="0"/>
              <a:t>Capteur limnimétre non-fonctionnel</a:t>
            </a:r>
          </a:p>
        </p:txBody>
      </p:sp>
      <p:sp>
        <p:nvSpPr>
          <p:cNvPr id="4" name="Espace réservé du numéro de diapositive 3">
            <a:extLst>
              <a:ext uri="{FF2B5EF4-FFF2-40B4-BE49-F238E27FC236}">
                <a16:creationId xmlns:a16="http://schemas.microsoft.com/office/drawing/2014/main" id="{DBB4EEA2-6E90-CDFB-4FAD-C7F9FB377A38}"/>
              </a:ext>
            </a:extLst>
          </p:cNvPr>
          <p:cNvSpPr>
            <a:spLocks noGrp="1"/>
          </p:cNvSpPr>
          <p:nvPr>
            <p:ph type="sldNum" sz="quarter" idx="12"/>
          </p:nvPr>
        </p:nvSpPr>
        <p:spPr/>
        <p:txBody>
          <a:bodyPr/>
          <a:lstStyle/>
          <a:p>
            <a:fld id="{A4C0CD32-A6C8-4BA5-B3DF-D8325E32CAA4}" type="slidenum">
              <a:rPr lang="en-US" smtClean="0"/>
              <a:t>14</a:t>
            </a:fld>
            <a:endParaRPr lang="en-US" dirty="0"/>
          </a:p>
        </p:txBody>
      </p:sp>
    </p:spTree>
    <p:extLst>
      <p:ext uri="{BB962C8B-B14F-4D97-AF65-F5344CB8AC3E}">
        <p14:creationId xmlns:p14="http://schemas.microsoft.com/office/powerpoint/2010/main" val="28228167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7858B677-BE09-1321-683D-0A5EA3681F3C}"/>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dirty="0">
                <a:solidFill>
                  <a:schemeClr val="tx1"/>
                </a:solidFill>
                <a:latin typeface="+mj-lt"/>
                <a:ea typeface="+mj-ea"/>
                <a:cs typeface="+mj-cs"/>
              </a:rPr>
              <a:t>Conclusion</a:t>
            </a: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Espace réservé du numéro de diapositive 2">
            <a:extLst>
              <a:ext uri="{FF2B5EF4-FFF2-40B4-BE49-F238E27FC236}">
                <a16:creationId xmlns:a16="http://schemas.microsoft.com/office/drawing/2014/main" id="{8EEB90CF-FFE0-EBF2-8F61-B010C0A79603}"/>
              </a:ext>
            </a:extLst>
          </p:cNvPr>
          <p:cNvSpPr>
            <a:spLocks noGrp="1"/>
          </p:cNvSpPr>
          <p:nvPr>
            <p:ph type="sldNum" sz="quarter" idx="12"/>
          </p:nvPr>
        </p:nvSpPr>
        <p:spPr/>
        <p:txBody>
          <a:bodyPr/>
          <a:lstStyle/>
          <a:p>
            <a:fld id="{A4C0CD32-A6C8-4BA5-B3DF-D8325E32CAA4}" type="slidenum">
              <a:rPr lang="en-US" smtClean="0"/>
              <a:t>15</a:t>
            </a:fld>
            <a:endParaRPr lang="en-US" dirty="0"/>
          </a:p>
        </p:txBody>
      </p:sp>
    </p:spTree>
    <p:extLst>
      <p:ext uri="{BB962C8B-B14F-4D97-AF65-F5344CB8AC3E}">
        <p14:creationId xmlns:p14="http://schemas.microsoft.com/office/powerpoint/2010/main" val="23822554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4" descr="Électronique">
            <a:extLst>
              <a:ext uri="{FF2B5EF4-FFF2-40B4-BE49-F238E27FC236}">
                <a16:creationId xmlns:a16="http://schemas.microsoft.com/office/drawing/2014/main" id="{45C93A0E-71F4-A492-67F4-82DC0AC00CF7}"/>
              </a:ext>
            </a:extLst>
          </p:cNvPr>
          <p:cNvPicPr>
            <a:picLocks noChangeAspect="1"/>
          </p:cNvPicPr>
          <p:nvPr/>
        </p:nvPicPr>
        <p:blipFill rotWithShape="1">
          <a:blip r:embed="rId2"/>
          <a:srcRect r="5882" b="-1"/>
          <a:stretch/>
        </p:blipFill>
        <p:spPr>
          <a:xfrm>
            <a:off x="1" y="10"/>
            <a:ext cx="9669642" cy="6857990"/>
          </a:xfrm>
          <a:prstGeom prst="rect">
            <a:avLst/>
          </a:prstGeom>
        </p:spPr>
      </p:pic>
      <p:sp>
        <p:nvSpPr>
          <p:cNvPr id="32" name="Rectangle 3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2B91167B-B2B2-3759-B9DF-C5B40F158CF9}"/>
              </a:ext>
            </a:extLst>
          </p:cNvPr>
          <p:cNvSpPr>
            <a:spLocks noGrp="1"/>
          </p:cNvSpPr>
          <p:nvPr>
            <p:ph type="title"/>
          </p:nvPr>
        </p:nvSpPr>
        <p:spPr>
          <a:xfrm>
            <a:off x="7531610" y="365125"/>
            <a:ext cx="3822189" cy="1899912"/>
          </a:xfrm>
        </p:spPr>
        <p:txBody>
          <a:bodyPr>
            <a:normAutofit/>
          </a:bodyPr>
          <a:lstStyle/>
          <a:p>
            <a:r>
              <a:rPr lang="fr-FR" sz="4000" dirty="0"/>
              <a:t>Sommaire</a:t>
            </a:r>
            <a:endParaRPr lang="en-US" sz="4000" dirty="0"/>
          </a:p>
        </p:txBody>
      </p:sp>
      <p:sp>
        <p:nvSpPr>
          <p:cNvPr id="3" name="Espace réservé du contenu 2">
            <a:extLst>
              <a:ext uri="{FF2B5EF4-FFF2-40B4-BE49-F238E27FC236}">
                <a16:creationId xmlns:a16="http://schemas.microsoft.com/office/drawing/2014/main" id="{3E0E09E3-3B55-3E41-7F12-EB8A8CB1D6AE}"/>
              </a:ext>
            </a:extLst>
          </p:cNvPr>
          <p:cNvSpPr>
            <a:spLocks noGrp="1"/>
          </p:cNvSpPr>
          <p:nvPr>
            <p:ph idx="1"/>
          </p:nvPr>
        </p:nvSpPr>
        <p:spPr>
          <a:xfrm>
            <a:off x="7531610" y="2434201"/>
            <a:ext cx="3822189" cy="3742762"/>
          </a:xfrm>
        </p:spPr>
        <p:txBody>
          <a:bodyPr>
            <a:normAutofit lnSpcReduction="10000"/>
          </a:bodyPr>
          <a:lstStyle/>
          <a:p>
            <a:r>
              <a:rPr lang="fr-FR" sz="2000" dirty="0"/>
              <a:t>Introduction</a:t>
            </a:r>
          </a:p>
          <a:p>
            <a:r>
              <a:rPr lang="fr-FR" sz="2000" dirty="0"/>
              <a:t>Membre du projet</a:t>
            </a:r>
          </a:p>
          <a:p>
            <a:r>
              <a:rPr lang="fr-FR" sz="2000" dirty="0"/>
              <a:t>Analyse Cahier des Charges </a:t>
            </a:r>
          </a:p>
          <a:p>
            <a:r>
              <a:rPr lang="fr-FR" sz="2000" dirty="0"/>
              <a:t>SysML/UML</a:t>
            </a:r>
          </a:p>
          <a:p>
            <a:r>
              <a:rPr lang="fr-FR" sz="2000" dirty="0"/>
              <a:t>Choix des capteurs</a:t>
            </a:r>
          </a:p>
          <a:p>
            <a:r>
              <a:rPr lang="fr-FR" sz="2000" dirty="0"/>
              <a:t>Schéma électrique</a:t>
            </a:r>
          </a:p>
          <a:p>
            <a:r>
              <a:rPr lang="fr-FR" sz="2000" dirty="0"/>
              <a:t>Configuration NAS</a:t>
            </a:r>
          </a:p>
          <a:p>
            <a:r>
              <a:rPr lang="fr-FR" sz="2000" dirty="0"/>
              <a:t>Développement</a:t>
            </a:r>
          </a:p>
          <a:p>
            <a:r>
              <a:rPr lang="fr-FR" sz="2000" dirty="0"/>
              <a:t>État d’avancement</a:t>
            </a:r>
          </a:p>
          <a:p>
            <a:r>
              <a:rPr lang="fr-FR" sz="2000" dirty="0"/>
              <a:t>Conclusion</a:t>
            </a:r>
          </a:p>
          <a:p>
            <a:endParaRPr lang="fr-FR" sz="2000" dirty="0"/>
          </a:p>
        </p:txBody>
      </p:sp>
      <p:sp>
        <p:nvSpPr>
          <p:cNvPr id="4" name="Espace réservé du numéro de diapositive 3">
            <a:extLst>
              <a:ext uri="{FF2B5EF4-FFF2-40B4-BE49-F238E27FC236}">
                <a16:creationId xmlns:a16="http://schemas.microsoft.com/office/drawing/2014/main" id="{7FF3694E-3092-CD7A-901C-F9AB46AE9C88}"/>
              </a:ext>
            </a:extLst>
          </p:cNvPr>
          <p:cNvSpPr>
            <a:spLocks noGrp="1"/>
          </p:cNvSpPr>
          <p:nvPr>
            <p:ph type="sldNum" sz="quarter" idx="12"/>
          </p:nvPr>
        </p:nvSpPr>
        <p:spPr/>
        <p:txBody>
          <a:bodyPr/>
          <a:lstStyle/>
          <a:p>
            <a:fld id="{A4C0CD32-A6C8-4BA5-B3DF-D8325E32CAA4}" type="slidenum">
              <a:rPr lang="en-US" smtClean="0"/>
              <a:t>2</a:t>
            </a:fld>
            <a:endParaRPr lang="en-US" dirty="0"/>
          </a:p>
        </p:txBody>
      </p:sp>
    </p:spTree>
    <p:extLst>
      <p:ext uri="{BB962C8B-B14F-4D97-AF65-F5344CB8AC3E}">
        <p14:creationId xmlns:p14="http://schemas.microsoft.com/office/powerpoint/2010/main" val="25913827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FCB99672-37DD-29D8-854A-2A87E91F6C86}"/>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dirty="0">
                <a:solidFill>
                  <a:schemeClr val="tx1"/>
                </a:solidFill>
                <a:latin typeface="+mj-lt"/>
                <a:ea typeface="+mj-ea"/>
                <a:cs typeface="+mj-cs"/>
              </a:rPr>
              <a:t>Introduction</a:t>
            </a: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Espace réservé du numéro de diapositive 2">
            <a:extLst>
              <a:ext uri="{FF2B5EF4-FFF2-40B4-BE49-F238E27FC236}">
                <a16:creationId xmlns:a16="http://schemas.microsoft.com/office/drawing/2014/main" id="{60D73615-25C0-8645-26AA-5C265AA84485}"/>
              </a:ext>
            </a:extLst>
          </p:cNvPr>
          <p:cNvSpPr>
            <a:spLocks noGrp="1"/>
          </p:cNvSpPr>
          <p:nvPr>
            <p:ph type="sldNum" sz="quarter" idx="12"/>
          </p:nvPr>
        </p:nvSpPr>
        <p:spPr/>
        <p:txBody>
          <a:bodyPr/>
          <a:lstStyle/>
          <a:p>
            <a:fld id="{A4C0CD32-A6C8-4BA5-B3DF-D8325E32CAA4}" type="slidenum">
              <a:rPr lang="en-US" smtClean="0"/>
              <a:t>3</a:t>
            </a:fld>
            <a:endParaRPr lang="en-US" dirty="0"/>
          </a:p>
        </p:txBody>
      </p:sp>
    </p:spTree>
    <p:extLst>
      <p:ext uri="{BB962C8B-B14F-4D97-AF65-F5344CB8AC3E}">
        <p14:creationId xmlns:p14="http://schemas.microsoft.com/office/powerpoint/2010/main" val="26425695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A474011-A49D-4C7A-BF41-0ACD0A2693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9" name="Rectangle 18">
            <a:extLst>
              <a:ext uri="{FF2B5EF4-FFF2-40B4-BE49-F238E27FC236}">
                <a16:creationId xmlns:a16="http://schemas.microsoft.com/office/drawing/2014/main" id="{6D72081E-AD41-4FBB-B02B-698A68DBCA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421890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F8B8D437-36D9-37DC-F696-151F12A6C759}"/>
              </a:ext>
            </a:extLst>
          </p:cNvPr>
          <p:cNvSpPr>
            <a:spLocks noGrp="1"/>
          </p:cNvSpPr>
          <p:nvPr>
            <p:ph type="title"/>
          </p:nvPr>
        </p:nvSpPr>
        <p:spPr>
          <a:xfrm>
            <a:off x="1051560" y="4444332"/>
            <a:ext cx="3558466" cy="1645920"/>
          </a:xfrm>
        </p:spPr>
        <p:txBody>
          <a:bodyPr vert="horz" lIns="91440" tIns="45720" rIns="91440" bIns="45720" rtlCol="0">
            <a:normAutofit/>
          </a:bodyPr>
          <a:lstStyle/>
          <a:p>
            <a:r>
              <a:rPr lang="fr-FR" sz="3200" dirty="0"/>
              <a:t>Membre du Projet</a:t>
            </a:r>
          </a:p>
        </p:txBody>
      </p:sp>
      <p:sp>
        <p:nvSpPr>
          <p:cNvPr id="21" name="Rectangle 20">
            <a:extLst>
              <a:ext uri="{FF2B5EF4-FFF2-40B4-BE49-F238E27FC236}">
                <a16:creationId xmlns:a16="http://schemas.microsoft.com/office/drawing/2014/main" id="{716248AD-805F-41BF-9B57-FC53E5B32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491151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3" name="Rectangle 22">
            <a:extLst>
              <a:ext uri="{FF2B5EF4-FFF2-40B4-BE49-F238E27FC236}">
                <a16:creationId xmlns:a16="http://schemas.microsoft.com/office/drawing/2014/main" id="{1F82758F-B2B3-4F0A-BB90-4BFFEDD16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525441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graphicFrame>
        <p:nvGraphicFramePr>
          <p:cNvPr id="3" name="Espace réservé du contenu 2">
            <a:extLst>
              <a:ext uri="{FF2B5EF4-FFF2-40B4-BE49-F238E27FC236}">
                <a16:creationId xmlns:a16="http://schemas.microsoft.com/office/drawing/2014/main" id="{97C55BB4-BCD4-CEA2-F11B-7FC83EF95F27}"/>
              </a:ext>
            </a:extLst>
          </p:cNvPr>
          <p:cNvGraphicFramePr>
            <a:graphicFrameLocks noGrp="1"/>
          </p:cNvGraphicFramePr>
          <p:nvPr>
            <p:ph idx="1"/>
            <p:extLst>
              <p:ext uri="{D42A27DB-BD31-4B8C-83A1-F6EECF244321}">
                <p14:modId xmlns:p14="http://schemas.microsoft.com/office/powerpoint/2010/main" val="3506948884"/>
              </p:ext>
            </p:extLst>
          </p:nvPr>
        </p:nvGraphicFramePr>
        <p:xfrm>
          <a:off x="618424" y="1825625"/>
          <a:ext cx="11103440" cy="1843499"/>
        </p:xfrm>
        <a:graphic>
          <a:graphicData uri="http://schemas.openxmlformats.org/drawingml/2006/table">
            <a:tbl>
              <a:tblPr firstRow="1" bandRow="1">
                <a:tableStyleId>{21E4AEA4-8DFA-4A89-87EB-49C32662AFE0}</a:tableStyleId>
              </a:tblPr>
              <a:tblGrid>
                <a:gridCol w="2775860">
                  <a:extLst>
                    <a:ext uri="{9D8B030D-6E8A-4147-A177-3AD203B41FA5}">
                      <a16:colId xmlns:a16="http://schemas.microsoft.com/office/drawing/2014/main" val="1201497356"/>
                    </a:ext>
                  </a:extLst>
                </a:gridCol>
                <a:gridCol w="2775860">
                  <a:extLst>
                    <a:ext uri="{9D8B030D-6E8A-4147-A177-3AD203B41FA5}">
                      <a16:colId xmlns:a16="http://schemas.microsoft.com/office/drawing/2014/main" val="3771610804"/>
                    </a:ext>
                  </a:extLst>
                </a:gridCol>
                <a:gridCol w="2775860">
                  <a:extLst>
                    <a:ext uri="{9D8B030D-6E8A-4147-A177-3AD203B41FA5}">
                      <a16:colId xmlns:a16="http://schemas.microsoft.com/office/drawing/2014/main" val="1895338464"/>
                    </a:ext>
                  </a:extLst>
                </a:gridCol>
                <a:gridCol w="2775860">
                  <a:extLst>
                    <a:ext uri="{9D8B030D-6E8A-4147-A177-3AD203B41FA5}">
                      <a16:colId xmlns:a16="http://schemas.microsoft.com/office/drawing/2014/main" val="1200682059"/>
                    </a:ext>
                  </a:extLst>
                </a:gridCol>
              </a:tblGrid>
              <a:tr h="587764">
                <a:tc>
                  <a:txBody>
                    <a:bodyPr/>
                    <a:lstStyle/>
                    <a:p>
                      <a:pPr algn="ctr"/>
                      <a:r>
                        <a:rPr lang="fr-FR" dirty="0"/>
                        <a:t>Hugo NOEL</a:t>
                      </a:r>
                    </a:p>
                  </a:txBody>
                  <a:tcPr anchor="ctr"/>
                </a:tc>
                <a:tc>
                  <a:txBody>
                    <a:bodyPr/>
                    <a:lstStyle/>
                    <a:p>
                      <a:pPr algn="ctr"/>
                      <a:r>
                        <a:rPr lang="fr-FR" dirty="0"/>
                        <a:t>Alexys PRADELS</a:t>
                      </a:r>
                    </a:p>
                  </a:txBody>
                  <a:tcPr anchor="ctr"/>
                </a:tc>
                <a:tc>
                  <a:txBody>
                    <a:bodyPr/>
                    <a:lstStyle/>
                    <a:p>
                      <a:pPr algn="ctr"/>
                      <a:r>
                        <a:rPr lang="fr-FR" dirty="0"/>
                        <a:t>Louen RENARD</a:t>
                      </a:r>
                    </a:p>
                  </a:txBody>
                  <a:tcPr anchor="ctr"/>
                </a:tc>
                <a:tc>
                  <a:txBody>
                    <a:bodyPr/>
                    <a:lstStyle/>
                    <a:p>
                      <a:pPr algn="ctr"/>
                      <a:r>
                        <a:rPr lang="fr-FR" dirty="0"/>
                        <a:t>Nathan FORLOT</a:t>
                      </a:r>
                    </a:p>
                  </a:txBody>
                  <a:tcPr anchor="ctr"/>
                </a:tc>
                <a:extLst>
                  <a:ext uri="{0D108BD9-81ED-4DB2-BD59-A6C34878D82A}">
                    <a16:rowId xmlns:a16="http://schemas.microsoft.com/office/drawing/2014/main" val="2026985856"/>
                  </a:ext>
                </a:extLst>
              </a:tr>
              <a:tr h="1255735">
                <a:tc>
                  <a:txBody>
                    <a:bodyPr/>
                    <a:lstStyle/>
                    <a:p>
                      <a:pPr marL="285750" indent="-285750" algn="l">
                        <a:buFont typeface="Arial" panose="020B0604020202020204" pitchFamily="34" charset="0"/>
                        <a:buChar char="•"/>
                      </a:pPr>
                      <a:r>
                        <a:rPr lang="fr-FR" dirty="0"/>
                        <a:t>Acquisition des données</a:t>
                      </a:r>
                    </a:p>
                  </a:txBody>
                  <a:tcPr anchor="ctr"/>
                </a:tc>
                <a:tc>
                  <a:txBody>
                    <a:bodyPr/>
                    <a:lstStyle/>
                    <a:p>
                      <a:pPr marL="285750" indent="-285750" algn="l">
                        <a:buFont typeface="Arial" panose="020B0604020202020204" pitchFamily="34" charset="0"/>
                        <a:buChar char="•"/>
                      </a:pPr>
                      <a:r>
                        <a:rPr lang="fr-FR" dirty="0"/>
                        <a:t>Transfert des données</a:t>
                      </a:r>
                    </a:p>
                    <a:p>
                      <a:pPr marL="285750" indent="-285750" algn="l">
                        <a:buFont typeface="Arial" panose="020B0604020202020204" pitchFamily="34" charset="0"/>
                        <a:buChar char="•"/>
                      </a:pPr>
                      <a:r>
                        <a:rPr lang="fr-FR" dirty="0"/>
                        <a:t>Configurations des serveurs</a:t>
                      </a:r>
                    </a:p>
                  </a:txBody>
                  <a:tcPr anchor="ctr"/>
                </a:tc>
                <a:tc>
                  <a:txBody>
                    <a:bodyPr/>
                    <a:lstStyle/>
                    <a:p>
                      <a:pPr marL="285750" indent="-285750" algn="l">
                        <a:buFont typeface="Arial" panose="020B0604020202020204" pitchFamily="34" charset="0"/>
                        <a:buChar char="•"/>
                      </a:pPr>
                      <a:r>
                        <a:rPr lang="fr-FR" dirty="0"/>
                        <a:t>Infrastructure réseau</a:t>
                      </a:r>
                    </a:p>
                    <a:p>
                      <a:pPr marL="285750" indent="-285750" algn="l">
                        <a:buFont typeface="Arial" panose="020B0604020202020204" pitchFamily="34" charset="0"/>
                        <a:buChar char="•"/>
                      </a:pPr>
                      <a:r>
                        <a:rPr lang="fr-FR" dirty="0"/>
                        <a:t>Communication alerte</a:t>
                      </a:r>
                    </a:p>
                    <a:p>
                      <a:pPr marL="285750" indent="-285750" algn="l">
                        <a:buFont typeface="Arial" panose="020B0604020202020204" pitchFamily="34" charset="0"/>
                        <a:buChar char="•"/>
                      </a:pPr>
                      <a:endParaRPr lang="fr-FR" dirty="0"/>
                    </a:p>
                  </a:txBody>
                  <a:tcPr anchor="ctr"/>
                </a:tc>
                <a:tc>
                  <a:txBody>
                    <a:bodyPr/>
                    <a:lstStyle/>
                    <a:p>
                      <a:pPr marL="285750" indent="-285750" algn="l">
                        <a:buFont typeface="Arial" panose="020B0604020202020204" pitchFamily="34" charset="0"/>
                        <a:buChar char="•"/>
                      </a:pPr>
                      <a:r>
                        <a:rPr lang="fr-FR" dirty="0"/>
                        <a:t>Communication des analyses</a:t>
                      </a:r>
                    </a:p>
                  </a:txBody>
                  <a:tcPr anchor="ctr"/>
                </a:tc>
                <a:extLst>
                  <a:ext uri="{0D108BD9-81ED-4DB2-BD59-A6C34878D82A}">
                    <a16:rowId xmlns:a16="http://schemas.microsoft.com/office/drawing/2014/main" val="3510902705"/>
                  </a:ext>
                </a:extLst>
              </a:tr>
            </a:tbl>
          </a:graphicData>
        </a:graphic>
      </p:graphicFrame>
      <p:sp>
        <p:nvSpPr>
          <p:cNvPr id="4" name="Espace réservé du numéro de diapositive 3">
            <a:extLst>
              <a:ext uri="{FF2B5EF4-FFF2-40B4-BE49-F238E27FC236}">
                <a16:creationId xmlns:a16="http://schemas.microsoft.com/office/drawing/2014/main" id="{14A2BD84-3ABE-DE1C-D4EF-D3D689E349DA}"/>
              </a:ext>
            </a:extLst>
          </p:cNvPr>
          <p:cNvSpPr>
            <a:spLocks noGrp="1"/>
          </p:cNvSpPr>
          <p:nvPr>
            <p:ph type="sldNum" sz="quarter" idx="12"/>
          </p:nvPr>
        </p:nvSpPr>
        <p:spPr/>
        <p:txBody>
          <a:bodyPr/>
          <a:lstStyle/>
          <a:p>
            <a:fld id="{A4C0CD32-A6C8-4BA5-B3DF-D8325E32CAA4}" type="slidenum">
              <a:rPr lang="en-US" smtClean="0"/>
              <a:t>4</a:t>
            </a:fld>
            <a:endParaRPr lang="en-US" dirty="0"/>
          </a:p>
        </p:txBody>
      </p:sp>
    </p:spTree>
    <p:extLst>
      <p:ext uri="{BB962C8B-B14F-4D97-AF65-F5344CB8AC3E}">
        <p14:creationId xmlns:p14="http://schemas.microsoft.com/office/powerpoint/2010/main" val="4967384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35"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36"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B0FF595F-B57E-27B3-A2AF-FCB25CEC0704}"/>
              </a:ext>
            </a:extLst>
          </p:cNvPr>
          <p:cNvSpPr>
            <a:spLocks noGrp="1"/>
          </p:cNvSpPr>
          <p:nvPr>
            <p:ph type="title"/>
          </p:nvPr>
        </p:nvSpPr>
        <p:spPr>
          <a:xfrm>
            <a:off x="621792" y="1161288"/>
            <a:ext cx="3602736" cy="4526280"/>
          </a:xfrm>
        </p:spPr>
        <p:txBody>
          <a:bodyPr>
            <a:normAutofit/>
          </a:bodyPr>
          <a:lstStyle/>
          <a:p>
            <a:r>
              <a:rPr lang="fr-FR" sz="4000" dirty="0"/>
              <a:t>Analyse Cahier des Charges</a:t>
            </a:r>
            <a:endParaRPr lang="en-US" sz="4000" dirty="0"/>
          </a:p>
        </p:txBody>
      </p:sp>
      <p:sp>
        <p:nvSpPr>
          <p:cNvPr id="37" name="Rectangle 36">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 name="Espace réservé du contenu 2">
            <a:extLst>
              <a:ext uri="{FF2B5EF4-FFF2-40B4-BE49-F238E27FC236}">
                <a16:creationId xmlns:a16="http://schemas.microsoft.com/office/drawing/2014/main" id="{0BF80583-5128-EEE3-3A5B-3454FDBE4053}"/>
              </a:ext>
            </a:extLst>
          </p:cNvPr>
          <p:cNvSpPr>
            <a:spLocks noGrp="1"/>
          </p:cNvSpPr>
          <p:nvPr>
            <p:ph idx="1"/>
          </p:nvPr>
        </p:nvSpPr>
        <p:spPr>
          <a:xfrm>
            <a:off x="5434149" y="932688"/>
            <a:ext cx="5916603" cy="4992624"/>
          </a:xfrm>
        </p:spPr>
        <p:txBody>
          <a:bodyPr anchor="ctr">
            <a:normAutofit/>
          </a:bodyPr>
          <a:lstStyle/>
          <a:p>
            <a:pPr marL="342900" lvl="0" indent="-342900">
              <a:buFont typeface="Calibri" panose="020F0502020204030204" pitchFamily="34" charset="0"/>
              <a:buChar char="•"/>
            </a:pPr>
            <a:r>
              <a:rPr lang="fr-FR" sz="2000" dirty="0">
                <a:effectLst/>
                <a:latin typeface="Calibri" panose="020F0502020204030204" pitchFamily="34" charset="0"/>
                <a:ea typeface="MS Mincho" panose="02020609040205080304" pitchFamily="49" charset="-128"/>
                <a:cs typeface="Times New Roman" panose="02020603050405020304" pitchFamily="18" charset="0"/>
              </a:rPr>
              <a:t>Automatisant le prélèvement d’échantillons d’eau de rivière sur le site de la station en fonction des conditions pluviométriques et hydrologiques.</a:t>
            </a:r>
            <a:endParaRPr lang="en-US" sz="2000" dirty="0">
              <a:effectLst/>
              <a:latin typeface="Calibri" panose="020F0502020204030204" pitchFamily="34" charset="0"/>
              <a:ea typeface="MS Mincho" panose="02020609040205080304" pitchFamily="49" charset="-128"/>
              <a:cs typeface="Times New Roman" panose="02020603050405020304" pitchFamily="18" charset="0"/>
            </a:endParaRPr>
          </a:p>
          <a:p>
            <a:pPr marL="342900" lvl="0" indent="-342900">
              <a:buFont typeface="Calibri" panose="020F0502020204030204" pitchFamily="34" charset="0"/>
              <a:buChar char="•"/>
            </a:pPr>
            <a:r>
              <a:rPr lang="fr-FR" sz="2000" dirty="0">
                <a:effectLst/>
                <a:latin typeface="Calibri" panose="020F0502020204030204" pitchFamily="34" charset="0"/>
                <a:ea typeface="MS Mincho" panose="02020609040205080304" pitchFamily="49" charset="-128"/>
                <a:cs typeface="Times New Roman" panose="02020603050405020304" pitchFamily="18" charset="0"/>
              </a:rPr>
              <a:t>Signalant ces prises d’échantillons au SBEP pour que celui-ci vienne les récupérer.</a:t>
            </a:r>
            <a:endParaRPr lang="en-US" sz="2000" dirty="0">
              <a:effectLst/>
              <a:latin typeface="Calibri" panose="020F0502020204030204" pitchFamily="34" charset="0"/>
              <a:ea typeface="MS Mincho" panose="02020609040205080304" pitchFamily="49" charset="-128"/>
              <a:cs typeface="Times New Roman" panose="02020603050405020304" pitchFamily="18" charset="0"/>
            </a:endParaRPr>
          </a:p>
          <a:p>
            <a:pPr marL="342900" lvl="0" indent="-342900">
              <a:buFont typeface="Calibri" panose="020F0502020204030204" pitchFamily="34" charset="0"/>
              <a:buChar char="•"/>
            </a:pPr>
            <a:r>
              <a:rPr lang="fr-FR" sz="2000" dirty="0">
                <a:effectLst/>
                <a:latin typeface="Calibri" panose="020F0502020204030204" pitchFamily="34" charset="0"/>
                <a:ea typeface="MS Mincho" panose="02020609040205080304" pitchFamily="49" charset="-128"/>
                <a:cs typeface="Times New Roman" panose="02020603050405020304" pitchFamily="18" charset="0"/>
              </a:rPr>
              <a:t>Acheminant régulièrement des mesures hydrologiques et pluviométriques au SBEP.</a:t>
            </a:r>
            <a:endParaRPr lang="en-US" sz="2000" dirty="0">
              <a:effectLst/>
              <a:latin typeface="Calibri" panose="020F0502020204030204" pitchFamily="34" charset="0"/>
              <a:ea typeface="MS Mincho" panose="02020609040205080304" pitchFamily="49" charset="-128"/>
              <a:cs typeface="Times New Roman" panose="02020603050405020304" pitchFamily="18" charset="0"/>
            </a:endParaRPr>
          </a:p>
          <a:p>
            <a:pPr marL="342900" lvl="0" indent="-342900">
              <a:buFont typeface="Calibri" panose="020F0502020204030204" pitchFamily="34" charset="0"/>
              <a:buChar char="•"/>
            </a:pPr>
            <a:r>
              <a:rPr lang="fr-FR" sz="2000" dirty="0">
                <a:effectLst/>
                <a:latin typeface="Calibri" panose="020F0502020204030204" pitchFamily="34" charset="0"/>
                <a:ea typeface="MS Mincho" panose="02020609040205080304" pitchFamily="49" charset="-128"/>
                <a:cs typeface="Times New Roman" panose="02020603050405020304" pitchFamily="18" charset="0"/>
              </a:rPr>
              <a:t>En publiant les mesures transmises par la station ainsi que des données phytosanitaires en affichant ces mesures sur des pages Web et en partageant ces indicateurs sur l’eau sur le portail de données ouvertes du Système d’Information pour l’Eau, ou SIE, afin d’être archivés et réexploités au niveau national.</a:t>
            </a:r>
            <a:endParaRPr lang="en-US" sz="2000" dirty="0">
              <a:effectLst/>
              <a:latin typeface="Calibri" panose="020F0502020204030204" pitchFamily="34" charset="0"/>
              <a:ea typeface="MS Mincho" panose="02020609040205080304" pitchFamily="49" charset="-128"/>
              <a:cs typeface="Times New Roman" panose="02020603050405020304" pitchFamily="18" charset="0"/>
            </a:endParaRPr>
          </a:p>
        </p:txBody>
      </p:sp>
      <p:sp>
        <p:nvSpPr>
          <p:cNvPr id="4" name="Espace réservé du numéro de diapositive 3">
            <a:extLst>
              <a:ext uri="{FF2B5EF4-FFF2-40B4-BE49-F238E27FC236}">
                <a16:creationId xmlns:a16="http://schemas.microsoft.com/office/drawing/2014/main" id="{67322E36-390E-9F80-FA6A-4CB0F6CA7C2E}"/>
              </a:ext>
            </a:extLst>
          </p:cNvPr>
          <p:cNvSpPr>
            <a:spLocks noGrp="1"/>
          </p:cNvSpPr>
          <p:nvPr>
            <p:ph type="sldNum" sz="quarter" idx="12"/>
          </p:nvPr>
        </p:nvSpPr>
        <p:spPr/>
        <p:txBody>
          <a:bodyPr/>
          <a:lstStyle/>
          <a:p>
            <a:fld id="{A4C0CD32-A6C8-4BA5-B3DF-D8325E32CAA4}" type="slidenum">
              <a:rPr lang="en-US" smtClean="0"/>
              <a:t>5</a:t>
            </a:fld>
            <a:endParaRPr lang="en-US" dirty="0"/>
          </a:p>
        </p:txBody>
      </p:sp>
    </p:spTree>
    <p:extLst>
      <p:ext uri="{BB962C8B-B14F-4D97-AF65-F5344CB8AC3E}">
        <p14:creationId xmlns:p14="http://schemas.microsoft.com/office/powerpoint/2010/main" val="22902398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6" name="Freeform: Shape 10">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7" name="Freeform: Shape 12">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726862FF-F01D-85C7-57BF-C25FA2955BFE}"/>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dirty="0">
                <a:solidFill>
                  <a:schemeClr val="tx1"/>
                </a:solidFill>
                <a:latin typeface="+mj-lt"/>
                <a:ea typeface="+mj-ea"/>
                <a:cs typeface="+mj-cs"/>
              </a:rPr>
              <a:t>SysML/UML</a:t>
            </a:r>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4" name="Picture 161155171">
            <a:extLst>
              <a:ext uri="{FF2B5EF4-FFF2-40B4-BE49-F238E27FC236}">
                <a16:creationId xmlns:a16="http://schemas.microsoft.com/office/drawing/2014/main" id="{2FB993B7-E544-23B6-0B32-35C1552119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4356" y="1983486"/>
            <a:ext cx="6408836" cy="2739776"/>
          </a:xfrm>
          <a:prstGeom prst="rect">
            <a:avLst/>
          </a:prstGeom>
        </p:spPr>
      </p:pic>
      <p:sp>
        <p:nvSpPr>
          <p:cNvPr id="3" name="Espace réservé du numéro de diapositive 2">
            <a:extLst>
              <a:ext uri="{FF2B5EF4-FFF2-40B4-BE49-F238E27FC236}">
                <a16:creationId xmlns:a16="http://schemas.microsoft.com/office/drawing/2014/main" id="{65167A5E-170A-149D-5BF0-0EAEEDB584B4}"/>
              </a:ext>
            </a:extLst>
          </p:cNvPr>
          <p:cNvSpPr>
            <a:spLocks noGrp="1"/>
          </p:cNvSpPr>
          <p:nvPr>
            <p:ph type="sldNum" sz="quarter" idx="12"/>
          </p:nvPr>
        </p:nvSpPr>
        <p:spPr/>
        <p:txBody>
          <a:bodyPr/>
          <a:lstStyle/>
          <a:p>
            <a:fld id="{A4C0CD32-A6C8-4BA5-B3DF-D8325E32CAA4}" type="slidenum">
              <a:rPr lang="en-US" smtClean="0"/>
              <a:t>6</a:t>
            </a:fld>
            <a:endParaRPr lang="en-US" dirty="0"/>
          </a:p>
        </p:txBody>
      </p:sp>
    </p:spTree>
    <p:extLst>
      <p:ext uri="{BB962C8B-B14F-4D97-AF65-F5344CB8AC3E}">
        <p14:creationId xmlns:p14="http://schemas.microsoft.com/office/powerpoint/2010/main" val="18343730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35"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36"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B0FF595F-B57E-27B3-A2AF-FCB25CEC0704}"/>
              </a:ext>
            </a:extLst>
          </p:cNvPr>
          <p:cNvSpPr>
            <a:spLocks noGrp="1"/>
          </p:cNvSpPr>
          <p:nvPr>
            <p:ph type="title"/>
          </p:nvPr>
        </p:nvSpPr>
        <p:spPr>
          <a:xfrm>
            <a:off x="621792" y="1161288"/>
            <a:ext cx="4339314" cy="4526280"/>
          </a:xfrm>
        </p:spPr>
        <p:txBody>
          <a:bodyPr>
            <a:normAutofit/>
          </a:bodyPr>
          <a:lstStyle/>
          <a:p>
            <a:r>
              <a:rPr lang="fr-FR" sz="4000" dirty="0"/>
              <a:t>Choix des Capteurs</a:t>
            </a:r>
            <a:br>
              <a:rPr lang="fr-FR" sz="4000" dirty="0"/>
            </a:br>
            <a:r>
              <a:rPr lang="fr-FR" sz="2800" u="sng" dirty="0"/>
              <a:t>Capteur choisit</a:t>
            </a:r>
            <a:endParaRPr lang="en-US" sz="4000" u="sng" dirty="0"/>
          </a:p>
        </p:txBody>
      </p:sp>
      <p:sp>
        <p:nvSpPr>
          <p:cNvPr id="37" name="Rectangle 36">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 name="Espace réservé du contenu 2">
            <a:extLst>
              <a:ext uri="{FF2B5EF4-FFF2-40B4-BE49-F238E27FC236}">
                <a16:creationId xmlns:a16="http://schemas.microsoft.com/office/drawing/2014/main" id="{0BF80583-5128-EEE3-3A5B-3454FDBE4053}"/>
              </a:ext>
            </a:extLst>
          </p:cNvPr>
          <p:cNvSpPr>
            <a:spLocks noGrp="1"/>
          </p:cNvSpPr>
          <p:nvPr>
            <p:ph idx="1"/>
          </p:nvPr>
        </p:nvSpPr>
        <p:spPr>
          <a:xfrm>
            <a:off x="5434149" y="932688"/>
            <a:ext cx="5916603" cy="4992624"/>
          </a:xfrm>
        </p:spPr>
        <p:txBody>
          <a:bodyPr anchor="ctr">
            <a:normAutofit/>
          </a:bodyPr>
          <a:lstStyle/>
          <a:p>
            <a:pPr marL="342900" lvl="0" indent="-342900">
              <a:buFont typeface="Calibri" panose="020F0502020204030204" pitchFamily="34" charset="0"/>
              <a:buChar char="•"/>
            </a:pPr>
            <a:r>
              <a:rPr lang="fr-FR" sz="2000" dirty="0">
                <a:effectLst/>
                <a:latin typeface="Calibri" panose="020F0502020204030204" pitchFamily="34" charset="0"/>
                <a:ea typeface="MS Mincho" panose="02020609040205080304" pitchFamily="49" charset="-128"/>
                <a:cs typeface="Times New Roman" panose="02020603050405020304" pitchFamily="18" charset="0"/>
              </a:rPr>
              <a:t>Pluviomètre a Auget</a:t>
            </a:r>
          </a:p>
          <a:p>
            <a:pPr marL="342900" lvl="0" indent="-342900">
              <a:buFont typeface="Calibri" panose="020F0502020204030204" pitchFamily="34" charset="0"/>
              <a:buChar char="•"/>
            </a:pPr>
            <a:r>
              <a:rPr lang="fr-FR" sz="2000" dirty="0">
                <a:latin typeface="Calibri" panose="020F0502020204030204" pitchFamily="34" charset="0"/>
                <a:ea typeface="MS Mincho" panose="02020609040205080304" pitchFamily="49" charset="-128"/>
                <a:cs typeface="Times New Roman" panose="02020603050405020304" pitchFamily="18" charset="0"/>
              </a:rPr>
              <a:t>Capteur Hydrostatique</a:t>
            </a:r>
            <a:endParaRPr lang="en-US" sz="2000" dirty="0">
              <a:effectLst/>
              <a:latin typeface="Calibri" panose="020F0502020204030204" pitchFamily="34" charset="0"/>
              <a:ea typeface="MS Mincho" panose="02020609040205080304" pitchFamily="49" charset="-128"/>
              <a:cs typeface="Times New Roman" panose="02020603050405020304" pitchFamily="18" charset="0"/>
            </a:endParaRPr>
          </a:p>
        </p:txBody>
      </p:sp>
      <p:sp>
        <p:nvSpPr>
          <p:cNvPr id="4" name="Espace réservé du numéro de diapositive 3">
            <a:extLst>
              <a:ext uri="{FF2B5EF4-FFF2-40B4-BE49-F238E27FC236}">
                <a16:creationId xmlns:a16="http://schemas.microsoft.com/office/drawing/2014/main" id="{DA9AA257-77A5-5452-C3C2-4D86B72E187D}"/>
              </a:ext>
            </a:extLst>
          </p:cNvPr>
          <p:cNvSpPr>
            <a:spLocks noGrp="1"/>
          </p:cNvSpPr>
          <p:nvPr>
            <p:ph type="sldNum" sz="quarter" idx="12"/>
          </p:nvPr>
        </p:nvSpPr>
        <p:spPr/>
        <p:txBody>
          <a:bodyPr/>
          <a:lstStyle/>
          <a:p>
            <a:fld id="{A4C0CD32-A6C8-4BA5-B3DF-D8325E32CAA4}" type="slidenum">
              <a:rPr lang="en-US" smtClean="0"/>
              <a:t>7</a:t>
            </a:fld>
            <a:endParaRPr lang="en-US" dirty="0"/>
          </a:p>
        </p:txBody>
      </p:sp>
    </p:spTree>
    <p:extLst>
      <p:ext uri="{BB962C8B-B14F-4D97-AF65-F5344CB8AC3E}">
        <p14:creationId xmlns:p14="http://schemas.microsoft.com/office/powerpoint/2010/main" val="30517052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35"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36"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B0FF595F-B57E-27B3-A2AF-FCB25CEC0704}"/>
              </a:ext>
            </a:extLst>
          </p:cNvPr>
          <p:cNvSpPr>
            <a:spLocks noGrp="1"/>
          </p:cNvSpPr>
          <p:nvPr>
            <p:ph type="title"/>
          </p:nvPr>
        </p:nvSpPr>
        <p:spPr>
          <a:xfrm>
            <a:off x="621792" y="1161288"/>
            <a:ext cx="4339314" cy="4526280"/>
          </a:xfrm>
        </p:spPr>
        <p:txBody>
          <a:bodyPr>
            <a:normAutofit/>
          </a:bodyPr>
          <a:lstStyle/>
          <a:p>
            <a:r>
              <a:rPr lang="fr-FR" sz="4000" dirty="0"/>
              <a:t>Choix des Capteurs</a:t>
            </a:r>
            <a:br>
              <a:rPr lang="fr-FR" sz="4000" dirty="0"/>
            </a:br>
            <a:r>
              <a:rPr lang="fr-FR" sz="2800" u="sng" dirty="0"/>
              <a:t>Alternative aux capteurs</a:t>
            </a:r>
            <a:endParaRPr lang="en-US" sz="4000" u="sng" dirty="0"/>
          </a:p>
        </p:txBody>
      </p:sp>
      <p:sp>
        <p:nvSpPr>
          <p:cNvPr id="37" name="Rectangle 36">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 name="Espace réservé du contenu 2">
            <a:extLst>
              <a:ext uri="{FF2B5EF4-FFF2-40B4-BE49-F238E27FC236}">
                <a16:creationId xmlns:a16="http://schemas.microsoft.com/office/drawing/2014/main" id="{0BF80583-5128-EEE3-3A5B-3454FDBE4053}"/>
              </a:ext>
            </a:extLst>
          </p:cNvPr>
          <p:cNvSpPr>
            <a:spLocks noGrp="1"/>
          </p:cNvSpPr>
          <p:nvPr>
            <p:ph idx="1"/>
          </p:nvPr>
        </p:nvSpPr>
        <p:spPr>
          <a:xfrm>
            <a:off x="5434149" y="932688"/>
            <a:ext cx="5916603" cy="4992624"/>
          </a:xfrm>
        </p:spPr>
        <p:txBody>
          <a:bodyPr anchor="ctr">
            <a:normAutofit/>
          </a:bodyPr>
          <a:lstStyle/>
          <a:p>
            <a:pPr marL="342900" lvl="0" indent="-342900">
              <a:buFont typeface="Calibri" panose="020F0502020204030204" pitchFamily="34" charset="0"/>
              <a:buChar char="•"/>
            </a:pPr>
            <a:r>
              <a:rPr lang="fr-FR" sz="2000" dirty="0">
                <a:effectLst/>
                <a:latin typeface="Calibri" panose="020F0502020204030204" pitchFamily="34" charset="0"/>
                <a:ea typeface="MS Mincho" panose="02020609040205080304" pitchFamily="49" charset="-128"/>
                <a:cs typeface="Times New Roman" panose="02020603050405020304" pitchFamily="18" charset="0"/>
              </a:rPr>
              <a:t>Plusieurs types de pluviomètre</a:t>
            </a:r>
            <a:endParaRPr lang="fr-FR" sz="2000" dirty="0">
              <a:latin typeface="Calibri" panose="020F0502020204030204" pitchFamily="34" charset="0"/>
              <a:ea typeface="MS Mincho" panose="02020609040205080304" pitchFamily="49" charset="-128"/>
              <a:cs typeface="Times New Roman" panose="02020603050405020304" pitchFamily="18" charset="0"/>
            </a:endParaRPr>
          </a:p>
          <a:p>
            <a:pPr marL="800100" lvl="1" indent="-342900">
              <a:buFont typeface="Calibri" panose="020F0502020204030204" pitchFamily="34" charset="0"/>
              <a:buChar char="•"/>
            </a:pPr>
            <a:r>
              <a:rPr lang="fr-FR" sz="1600" dirty="0">
                <a:effectLst/>
                <a:latin typeface="Calibri" panose="020F0502020204030204" pitchFamily="34" charset="0"/>
                <a:ea typeface="MS Mincho" panose="02020609040205080304" pitchFamily="49" charset="-128"/>
                <a:cs typeface="Times New Roman" panose="02020603050405020304" pitchFamily="18" charset="0"/>
              </a:rPr>
              <a:t>A Auget</a:t>
            </a:r>
          </a:p>
          <a:p>
            <a:pPr marL="800100" lvl="1" indent="-342900">
              <a:buFont typeface="Calibri" panose="020F0502020204030204" pitchFamily="34" charset="0"/>
              <a:buChar char="•"/>
            </a:pPr>
            <a:r>
              <a:rPr lang="fr-FR" sz="1600" dirty="0">
                <a:latin typeface="Calibri" panose="020F0502020204030204" pitchFamily="34" charset="0"/>
                <a:ea typeface="MS Mincho" panose="02020609040205080304" pitchFamily="49" charset="-128"/>
                <a:cs typeface="Times New Roman" panose="02020603050405020304" pitchFamily="18" charset="0"/>
              </a:rPr>
              <a:t>Balance</a:t>
            </a:r>
            <a:endParaRPr lang="fr-FR" sz="1600" dirty="0">
              <a:effectLst/>
              <a:latin typeface="Calibri" panose="020F0502020204030204" pitchFamily="34" charset="0"/>
              <a:ea typeface="MS Mincho" panose="02020609040205080304" pitchFamily="49" charset="-128"/>
              <a:cs typeface="Times New Roman" panose="02020603050405020304" pitchFamily="18" charset="0"/>
            </a:endParaRPr>
          </a:p>
          <a:p>
            <a:pPr marL="342900" lvl="0" indent="-342900">
              <a:buFont typeface="Calibri" panose="020F0502020204030204" pitchFamily="34" charset="0"/>
              <a:buChar char="•"/>
            </a:pPr>
            <a:r>
              <a:rPr lang="fr-FR" sz="2000" dirty="0">
                <a:effectLst/>
                <a:latin typeface="Calibri" panose="020F0502020204030204" pitchFamily="34" charset="0"/>
                <a:ea typeface="MS Mincho" panose="02020609040205080304" pitchFamily="49" charset="-128"/>
                <a:cs typeface="Times New Roman" panose="02020603050405020304" pitchFamily="18" charset="0"/>
              </a:rPr>
              <a:t>Plusieurs types de capteur hauteur d’eau.</a:t>
            </a:r>
          </a:p>
          <a:p>
            <a:pPr marL="800100" lvl="1" indent="-342900">
              <a:buFont typeface="Calibri" panose="020F0502020204030204" pitchFamily="34" charset="0"/>
              <a:buChar char="•"/>
            </a:pPr>
            <a:r>
              <a:rPr lang="fr-FR" sz="1600" dirty="0">
                <a:latin typeface="Calibri" panose="020F0502020204030204" pitchFamily="34" charset="0"/>
                <a:ea typeface="MS Mincho" panose="02020609040205080304" pitchFamily="49" charset="-128"/>
                <a:cs typeface="Times New Roman" panose="02020603050405020304" pitchFamily="18" charset="0"/>
              </a:rPr>
              <a:t>A flotteur</a:t>
            </a:r>
          </a:p>
          <a:p>
            <a:pPr marL="800100" lvl="1" indent="-342900">
              <a:buFont typeface="Calibri" panose="020F0502020204030204" pitchFamily="34" charset="0"/>
              <a:buChar char="•"/>
            </a:pPr>
            <a:r>
              <a:rPr lang="fr-FR" sz="1600" dirty="0">
                <a:effectLst/>
                <a:latin typeface="Calibri" panose="020F0502020204030204" pitchFamily="34" charset="0"/>
                <a:ea typeface="MS Mincho" panose="02020609040205080304" pitchFamily="49" charset="-128"/>
                <a:cs typeface="Times New Roman" panose="02020603050405020304" pitchFamily="18" charset="0"/>
              </a:rPr>
              <a:t>Hydrostatique</a:t>
            </a:r>
          </a:p>
          <a:p>
            <a:pPr marL="800100" lvl="1" indent="-342900">
              <a:buFont typeface="Calibri" panose="020F0502020204030204" pitchFamily="34" charset="0"/>
              <a:buChar char="•"/>
            </a:pPr>
            <a:r>
              <a:rPr lang="fr-FR" sz="1600" dirty="0">
                <a:effectLst/>
                <a:latin typeface="Calibri" panose="020F0502020204030204" pitchFamily="34" charset="0"/>
                <a:ea typeface="MS Mincho" panose="02020609040205080304" pitchFamily="49" charset="-128"/>
                <a:cs typeface="Times New Roman" panose="02020603050405020304" pitchFamily="18" charset="0"/>
              </a:rPr>
              <a:t>Radar</a:t>
            </a:r>
          </a:p>
          <a:p>
            <a:pPr marL="800100" lvl="1" indent="-342900">
              <a:buFont typeface="Calibri" panose="020F0502020204030204" pitchFamily="34" charset="0"/>
              <a:buChar char="•"/>
            </a:pPr>
            <a:r>
              <a:rPr lang="fr-FR" sz="1600" dirty="0">
                <a:latin typeface="Calibri" panose="020F0502020204030204" pitchFamily="34" charset="0"/>
                <a:ea typeface="MS Mincho" panose="02020609040205080304" pitchFamily="49" charset="-128"/>
                <a:cs typeface="Times New Roman" panose="02020603050405020304" pitchFamily="18" charset="0"/>
              </a:rPr>
              <a:t>Radar guidée</a:t>
            </a:r>
          </a:p>
          <a:p>
            <a:pPr marL="800100" lvl="1" indent="-342900">
              <a:buFont typeface="Calibri" panose="020F0502020204030204" pitchFamily="34" charset="0"/>
              <a:buChar char="•"/>
            </a:pPr>
            <a:r>
              <a:rPr lang="fr-FR" sz="1600" dirty="0">
                <a:effectLst/>
                <a:latin typeface="Calibri" panose="020F0502020204030204" pitchFamily="34" charset="0"/>
                <a:ea typeface="MS Mincho" panose="02020609040205080304" pitchFamily="49" charset="-128"/>
                <a:cs typeface="Times New Roman" panose="02020603050405020304" pitchFamily="18" charset="0"/>
              </a:rPr>
              <a:t>Ultrasons</a:t>
            </a:r>
          </a:p>
          <a:p>
            <a:pPr marL="800100" lvl="1" indent="-342900">
              <a:buFont typeface="Calibri" panose="020F0502020204030204" pitchFamily="34" charset="0"/>
              <a:buChar char="•"/>
            </a:pPr>
            <a:r>
              <a:rPr lang="fr-FR" sz="1600" dirty="0">
                <a:latin typeface="Calibri" panose="020F0502020204030204" pitchFamily="34" charset="0"/>
                <a:ea typeface="MS Mincho" panose="02020609040205080304" pitchFamily="49" charset="-128"/>
                <a:cs typeface="Times New Roman" panose="02020603050405020304" pitchFamily="18" charset="0"/>
              </a:rPr>
              <a:t>Capacitif</a:t>
            </a:r>
          </a:p>
          <a:p>
            <a:pPr marL="800100" lvl="1" indent="-342900">
              <a:buFont typeface="Calibri" panose="020F0502020204030204" pitchFamily="34" charset="0"/>
              <a:buChar char="•"/>
            </a:pPr>
            <a:r>
              <a:rPr lang="fr-FR" sz="1600" dirty="0">
                <a:effectLst/>
                <a:latin typeface="Calibri" panose="020F0502020204030204" pitchFamily="34" charset="0"/>
                <a:ea typeface="MS Mincho" panose="02020609040205080304" pitchFamily="49" charset="-128"/>
                <a:cs typeface="Times New Roman" panose="02020603050405020304" pitchFamily="18" charset="0"/>
              </a:rPr>
              <a:t>Radiométrique</a:t>
            </a:r>
            <a:endParaRPr lang="en-US" sz="1600" dirty="0">
              <a:effectLst/>
              <a:latin typeface="Calibri" panose="020F0502020204030204" pitchFamily="34" charset="0"/>
              <a:ea typeface="MS Mincho" panose="02020609040205080304" pitchFamily="49" charset="-128"/>
              <a:cs typeface="Times New Roman" panose="02020603050405020304" pitchFamily="18" charset="0"/>
            </a:endParaRPr>
          </a:p>
        </p:txBody>
      </p:sp>
      <p:sp>
        <p:nvSpPr>
          <p:cNvPr id="5" name="Espace réservé du numéro de diapositive 4">
            <a:extLst>
              <a:ext uri="{FF2B5EF4-FFF2-40B4-BE49-F238E27FC236}">
                <a16:creationId xmlns:a16="http://schemas.microsoft.com/office/drawing/2014/main" id="{515DA2E1-5C19-912E-2CA7-619FE5010055}"/>
              </a:ext>
            </a:extLst>
          </p:cNvPr>
          <p:cNvSpPr>
            <a:spLocks noGrp="1"/>
          </p:cNvSpPr>
          <p:nvPr>
            <p:ph type="sldNum" sz="quarter" idx="12"/>
          </p:nvPr>
        </p:nvSpPr>
        <p:spPr/>
        <p:txBody>
          <a:bodyPr/>
          <a:lstStyle/>
          <a:p>
            <a:fld id="{A4C0CD32-A6C8-4BA5-B3DF-D8325E32CAA4}" type="slidenum">
              <a:rPr lang="en-US" smtClean="0"/>
              <a:t>8</a:t>
            </a:fld>
            <a:endParaRPr lang="en-US" dirty="0"/>
          </a:p>
        </p:txBody>
      </p:sp>
    </p:spTree>
    <p:extLst>
      <p:ext uri="{BB962C8B-B14F-4D97-AF65-F5344CB8AC3E}">
        <p14:creationId xmlns:p14="http://schemas.microsoft.com/office/powerpoint/2010/main" val="38627620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6" name="Freeform: Shape 15">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18" name="Freeform: Shape 17">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0416611E-A32E-637B-D07C-19675BAD9BB9}"/>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fr-FR" sz="4800" kern="1200" dirty="0">
                <a:solidFill>
                  <a:schemeClr val="tx1"/>
                </a:solidFill>
                <a:latin typeface="+mj-lt"/>
                <a:ea typeface="+mj-ea"/>
                <a:cs typeface="+mj-cs"/>
              </a:rPr>
              <a:t>Schéma</a:t>
            </a:r>
            <a:r>
              <a:rPr lang="en-US" sz="4800" kern="1200" dirty="0">
                <a:solidFill>
                  <a:schemeClr val="tx1"/>
                </a:solidFill>
                <a:latin typeface="+mj-lt"/>
                <a:ea typeface="+mj-ea"/>
                <a:cs typeface="+mj-cs"/>
              </a:rPr>
              <a:t> </a:t>
            </a:r>
            <a:r>
              <a:rPr lang="fr-FR" sz="4800" kern="1200" dirty="0">
                <a:solidFill>
                  <a:schemeClr val="tx1"/>
                </a:solidFill>
                <a:latin typeface="+mj-lt"/>
                <a:ea typeface="+mj-ea"/>
                <a:cs typeface="+mj-cs"/>
              </a:rPr>
              <a:t>électrique</a:t>
            </a:r>
          </a:p>
        </p:txBody>
      </p:sp>
      <p:sp>
        <p:nvSpPr>
          <p:cNvPr id="9" name="Content Placeholder 8">
            <a:extLst>
              <a:ext uri="{FF2B5EF4-FFF2-40B4-BE49-F238E27FC236}">
                <a16:creationId xmlns:a16="http://schemas.microsoft.com/office/drawing/2014/main" id="{61978778-F259-609E-D2A9-762C2E3192AE}"/>
              </a:ext>
            </a:extLst>
          </p:cNvPr>
          <p:cNvSpPr>
            <a:spLocks noGrp="1"/>
          </p:cNvSpPr>
          <p:nvPr>
            <p:ph idx="1"/>
          </p:nvPr>
        </p:nvSpPr>
        <p:spPr>
          <a:xfrm>
            <a:off x="477981" y="4872922"/>
            <a:ext cx="3933306" cy="1208141"/>
          </a:xfrm>
        </p:spPr>
        <p:txBody>
          <a:bodyPr vert="horz" lIns="91440" tIns="45720" rIns="91440" bIns="45720" rtlCol="0">
            <a:normAutofit/>
          </a:bodyPr>
          <a:lstStyle/>
          <a:p>
            <a:pPr marL="0" indent="0">
              <a:buNone/>
            </a:pPr>
            <a:r>
              <a:rPr lang="fr-FR" sz="1400" kern="1200" dirty="0">
                <a:solidFill>
                  <a:schemeClr val="tx1"/>
                </a:solidFill>
                <a:latin typeface="+mn-lt"/>
                <a:ea typeface="+mn-ea"/>
                <a:cs typeface="+mn-cs"/>
              </a:rPr>
              <a:t>*Schéma électrique susceptible a des changements</a:t>
            </a:r>
          </a:p>
        </p:txBody>
      </p:sp>
      <p:sp>
        <p:nvSpPr>
          <p:cNvPr id="20" name="Rectangle 1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2" name="Rectangle 2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Espace réservé du contenu 4">
            <a:extLst>
              <a:ext uri="{FF2B5EF4-FFF2-40B4-BE49-F238E27FC236}">
                <a16:creationId xmlns:a16="http://schemas.microsoft.com/office/drawing/2014/main" id="{1653765B-5527-4524-5C73-61DAD6F321EF}"/>
              </a:ext>
            </a:extLst>
          </p:cNvPr>
          <p:cNvPicPr>
            <a:picLocks noChangeAspect="1"/>
          </p:cNvPicPr>
          <p:nvPr/>
        </p:nvPicPr>
        <p:blipFill>
          <a:blip r:embed="rId2"/>
          <a:stretch>
            <a:fillRect/>
          </a:stretch>
        </p:blipFill>
        <p:spPr>
          <a:xfrm>
            <a:off x="6020649" y="625684"/>
            <a:ext cx="5196250" cy="5455380"/>
          </a:xfrm>
          <a:prstGeom prst="rect">
            <a:avLst/>
          </a:prstGeom>
        </p:spPr>
      </p:pic>
      <p:sp>
        <p:nvSpPr>
          <p:cNvPr id="3" name="Espace réservé du numéro de diapositive 2">
            <a:extLst>
              <a:ext uri="{FF2B5EF4-FFF2-40B4-BE49-F238E27FC236}">
                <a16:creationId xmlns:a16="http://schemas.microsoft.com/office/drawing/2014/main" id="{29BD8A51-C30F-AF25-5887-B2956B15B39A}"/>
              </a:ext>
            </a:extLst>
          </p:cNvPr>
          <p:cNvSpPr>
            <a:spLocks noGrp="1"/>
          </p:cNvSpPr>
          <p:nvPr>
            <p:ph type="sldNum" sz="quarter" idx="12"/>
          </p:nvPr>
        </p:nvSpPr>
        <p:spPr/>
        <p:txBody>
          <a:bodyPr/>
          <a:lstStyle/>
          <a:p>
            <a:fld id="{A4C0CD32-A6C8-4BA5-B3DF-D8325E32CAA4}" type="slidenum">
              <a:rPr lang="en-US" smtClean="0"/>
              <a:t>9</a:t>
            </a:fld>
            <a:endParaRPr lang="en-US" dirty="0"/>
          </a:p>
        </p:txBody>
      </p:sp>
    </p:spTree>
    <p:extLst>
      <p:ext uri="{BB962C8B-B14F-4D97-AF65-F5344CB8AC3E}">
        <p14:creationId xmlns:p14="http://schemas.microsoft.com/office/powerpoint/2010/main" val="27388520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C08414144DD6B47808F0558AE24199A" ma:contentTypeVersion="17" ma:contentTypeDescription="Crée un document." ma:contentTypeScope="" ma:versionID="e10da1ae02fba0fde998144d7f52a15e">
  <xsd:schema xmlns:xsd="http://www.w3.org/2001/XMLSchema" xmlns:xs="http://www.w3.org/2001/XMLSchema" xmlns:p="http://schemas.microsoft.com/office/2006/metadata/properties" xmlns:ns3="21245bfd-2edb-4f2d-b3cc-2c6e2cd0694c" xmlns:ns4="d1c2535f-93e7-4f3c-8469-88e13895fb60" targetNamespace="http://schemas.microsoft.com/office/2006/metadata/properties" ma:root="true" ma:fieldsID="e55dfe63dfd15280c7c1cc7e48c5f523" ns3:_="" ns4:_="">
    <xsd:import namespace="21245bfd-2edb-4f2d-b3cc-2c6e2cd0694c"/>
    <xsd:import namespace="d1c2535f-93e7-4f3c-8469-88e13895fb60"/>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DateTaken" minOccurs="0"/>
                <xsd:element ref="ns3:MediaServiceAutoKeyPoints" minOccurs="0"/>
                <xsd:element ref="ns3:MediaServiceKeyPoints" minOccurs="0"/>
                <xsd:element ref="ns3:MediaServiceLocation" minOccurs="0"/>
                <xsd:element ref="ns3:MediaServiceGenerationTime" minOccurs="0"/>
                <xsd:element ref="ns3:MediaServiceEventHashCode" minOccurs="0"/>
                <xsd:element ref="ns3:MediaLengthInSeconds" minOccurs="0"/>
                <xsd:element ref="ns3:_activity"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1245bfd-2edb-4f2d-b3cc-2c6e2cd0694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1c2535f-93e7-4f3c-8469-88e13895fb60" elementFormDefault="qualified">
    <xsd:import namespace="http://schemas.microsoft.com/office/2006/documentManagement/types"/>
    <xsd:import namespace="http://schemas.microsoft.com/office/infopath/2007/PartnerControls"/>
    <xsd:element name="SharedWithUsers" ma:index="10"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Partagé avec détails" ma:internalName="SharedWithDetails" ma:readOnly="true">
      <xsd:simpleType>
        <xsd:restriction base="dms:Note">
          <xsd:maxLength value="255"/>
        </xsd:restriction>
      </xsd:simpleType>
    </xsd:element>
    <xsd:element name="SharingHintHash" ma:index="12" nillable="true" ma:displayName="Partage du hachage d’indicateu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21245bfd-2edb-4f2d-b3cc-2c6e2cd0694c"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5ECFFDC-0F1E-4C2E-A3FE-5EEF0F3D33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1245bfd-2edb-4f2d-b3cc-2c6e2cd0694c"/>
    <ds:schemaRef ds:uri="d1c2535f-93e7-4f3c-8469-88e13895fb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59D4D43-FC8A-4E40-8609-EE1C66F6AB5F}">
  <ds:schemaRefs>
    <ds:schemaRef ds:uri="21245bfd-2edb-4f2d-b3cc-2c6e2cd0694c"/>
    <ds:schemaRef ds:uri="http://purl.org/dc/terms/"/>
    <ds:schemaRef ds:uri="http://schemas.microsoft.com/office/2006/documentManagement/types"/>
    <ds:schemaRef ds:uri="http://www.w3.org/XML/1998/namespace"/>
    <ds:schemaRef ds:uri="http://schemas.microsoft.com/office/infopath/2007/PartnerControls"/>
    <ds:schemaRef ds:uri="http://purl.org/dc/dcmitype/"/>
    <ds:schemaRef ds:uri="http://schemas.openxmlformats.org/package/2006/metadata/core-properties"/>
    <ds:schemaRef ds:uri="d1c2535f-93e7-4f3c-8469-88e13895fb60"/>
    <ds:schemaRef ds:uri="http://schemas.microsoft.com/office/2006/metadata/properties"/>
    <ds:schemaRef ds:uri="http://purl.org/dc/elements/1.1/"/>
  </ds:schemaRefs>
</ds:datastoreItem>
</file>

<file path=customXml/itemProps3.xml><?xml version="1.0" encoding="utf-8"?>
<ds:datastoreItem xmlns:ds="http://schemas.openxmlformats.org/officeDocument/2006/customXml" ds:itemID="{08925516-40EF-4C7E-9E68-99A24210BA1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389</TotalTime>
  <Words>567</Words>
  <Application>Microsoft Office PowerPoint</Application>
  <PresentationFormat>Grand écran</PresentationFormat>
  <Paragraphs>86</Paragraphs>
  <Slides>15</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15</vt:i4>
      </vt:variant>
    </vt:vector>
  </HeadingPairs>
  <TitlesOfParts>
    <vt:vector size="20" baseType="lpstr">
      <vt:lpstr>Aptos</vt:lpstr>
      <vt:lpstr>Aptos Display</vt:lpstr>
      <vt:lpstr>Arial</vt:lpstr>
      <vt:lpstr>Calibri</vt:lpstr>
      <vt:lpstr>Thème Office</vt:lpstr>
      <vt:lpstr>Projet Eau Pure</vt:lpstr>
      <vt:lpstr>Sommaire</vt:lpstr>
      <vt:lpstr>Introduction</vt:lpstr>
      <vt:lpstr>Membre du Projet</vt:lpstr>
      <vt:lpstr>Analyse Cahier des Charges</vt:lpstr>
      <vt:lpstr>SysML/UML</vt:lpstr>
      <vt:lpstr>Choix des Capteurs Capteur choisit</vt:lpstr>
      <vt:lpstr>Choix des Capteurs Alternative aux capteurs</vt:lpstr>
      <vt:lpstr>Schéma électrique</vt:lpstr>
      <vt:lpstr>Configuration du NAS</vt:lpstr>
      <vt:lpstr>Développement</vt:lpstr>
      <vt:lpstr>Développement</vt:lpstr>
      <vt:lpstr>Développement</vt:lpstr>
      <vt:lpstr>État d’avancement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Hugo, NOEL</dc:creator>
  <cp:lastModifiedBy>Hugo Noël</cp:lastModifiedBy>
  <cp:revision>1</cp:revision>
  <dcterms:created xsi:type="dcterms:W3CDTF">2024-04-09T07:30:02Z</dcterms:created>
  <dcterms:modified xsi:type="dcterms:W3CDTF">2024-06-03T07:58:19Z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0x0101001C08414144DD6B47808F0558AE24199A</vt:lpwstr>
  </property>
</Properties>
</file>