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4" r:id="rId5"/>
    <p:sldId id="281" r:id="rId6"/>
    <p:sldId id="259" r:id="rId7"/>
    <p:sldId id="279" r:id="rId8"/>
    <p:sldId id="260" r:id="rId9"/>
    <p:sldId id="282" r:id="rId10"/>
    <p:sldId id="262" r:id="rId11"/>
    <p:sldId id="276" r:id="rId12"/>
    <p:sldId id="264" r:id="rId13"/>
    <p:sldId id="280" r:id="rId14"/>
    <p:sldId id="265" r:id="rId15"/>
    <p:sldId id="266" r:id="rId16"/>
    <p:sldId id="275" r:id="rId17"/>
    <p:sldId id="269" r:id="rId18"/>
    <p:sldId id="277" r:id="rId19"/>
    <p:sldId id="268" r:id="rId20"/>
    <p:sldId id="270" r:id="rId21"/>
    <p:sldId id="271" r:id="rId22"/>
    <p:sldId id="272" r:id="rId23"/>
    <p:sldId id="273" r:id="rId24"/>
    <p:sldId id="283" r:id="rId25"/>
    <p:sldId id="278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5F7E1-FA8C-106E-D768-7C376A191FB8}" v="1" dt="2024-06-03T07:28:43.479"/>
    <p1510:client id="{F8126D5B-620B-234D-8A03-3D0ADD78A71E}" v="1" dt="2024-06-02T19:43:44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ys, PRADELS" userId="f47cf851-082f-49da-ba79-452003688f51" providerId="ADAL" clId="{F8126D5B-620B-234D-8A03-3D0ADD78A71E}"/>
    <pc:docChg chg="custSel addSld modSld">
      <pc:chgData name="Alexys, PRADELS" userId="f47cf851-082f-49da-ba79-452003688f51" providerId="ADAL" clId="{F8126D5B-620B-234D-8A03-3D0ADD78A71E}" dt="2024-06-02T19:58:56.757" v="696" actId="313"/>
      <pc:docMkLst>
        <pc:docMk/>
      </pc:docMkLst>
      <pc:sldChg chg="modSp mod">
        <pc:chgData name="Alexys, PRADELS" userId="f47cf851-082f-49da-ba79-452003688f51" providerId="ADAL" clId="{F8126D5B-620B-234D-8A03-3D0ADD78A71E}" dt="2024-06-02T19:52:59.588" v="413" actId="1076"/>
        <pc:sldMkLst>
          <pc:docMk/>
          <pc:sldMk cId="516882918" sldId="257"/>
        </pc:sldMkLst>
        <pc:spChg chg="mod">
          <ac:chgData name="Alexys, PRADELS" userId="f47cf851-082f-49da-ba79-452003688f51" providerId="ADAL" clId="{F8126D5B-620B-234D-8A03-3D0ADD78A71E}" dt="2024-06-02T19:52:59.588" v="413" actId="1076"/>
          <ac:spMkLst>
            <pc:docMk/>
            <pc:sldMk cId="516882918" sldId="257"/>
            <ac:spMk id="2" creationId="{00000000-0000-0000-0000-000000000000}"/>
          </ac:spMkLst>
        </pc:spChg>
      </pc:sldChg>
      <pc:sldChg chg="addSp delSp modSp mod">
        <pc:chgData name="Alexys, PRADELS" userId="f47cf851-082f-49da-ba79-452003688f51" providerId="ADAL" clId="{F8126D5B-620B-234D-8A03-3D0ADD78A71E}" dt="2024-06-02T19:43:57.598" v="17" actId="1076"/>
        <pc:sldMkLst>
          <pc:docMk/>
          <pc:sldMk cId="2608754594" sldId="259"/>
        </pc:sldMkLst>
        <pc:picChg chg="del">
          <ac:chgData name="Alexys, PRADELS" userId="f47cf851-082f-49da-ba79-452003688f51" providerId="ADAL" clId="{F8126D5B-620B-234D-8A03-3D0ADD78A71E}" dt="2024-06-02T19:43:43.828" v="10" actId="478"/>
          <ac:picMkLst>
            <pc:docMk/>
            <pc:sldMk cId="2608754594" sldId="259"/>
            <ac:picMk id="2" creationId="{DE63947C-23DF-A43E-7738-6327074E2AF4}"/>
          </ac:picMkLst>
        </pc:picChg>
        <pc:picChg chg="add mod">
          <ac:chgData name="Alexys, PRADELS" userId="f47cf851-082f-49da-ba79-452003688f51" providerId="ADAL" clId="{F8126D5B-620B-234D-8A03-3D0ADD78A71E}" dt="2024-06-02T19:43:57.598" v="17" actId="1076"/>
          <ac:picMkLst>
            <pc:docMk/>
            <pc:sldMk cId="2608754594" sldId="259"/>
            <ac:picMk id="7" creationId="{CFA5527B-3A7F-9BEB-BE29-9A7DBD4DBB69}"/>
          </ac:picMkLst>
        </pc:picChg>
      </pc:sldChg>
      <pc:sldChg chg="modSp mod">
        <pc:chgData name="Alexys, PRADELS" userId="f47cf851-082f-49da-ba79-452003688f51" providerId="ADAL" clId="{F8126D5B-620B-234D-8A03-3D0ADD78A71E}" dt="2024-06-02T19:47:06.473" v="120" actId="20577"/>
        <pc:sldMkLst>
          <pc:docMk/>
          <pc:sldMk cId="3310636570" sldId="260"/>
        </pc:sldMkLst>
        <pc:spChg chg="mod">
          <ac:chgData name="Alexys, PRADELS" userId="f47cf851-082f-49da-ba79-452003688f51" providerId="ADAL" clId="{F8126D5B-620B-234D-8A03-3D0ADD78A71E}" dt="2024-06-02T19:47:06.473" v="120" actId="20577"/>
          <ac:spMkLst>
            <pc:docMk/>
            <pc:sldMk cId="3310636570" sldId="260"/>
            <ac:spMk id="6" creationId="{B1FD5AA4-66D4-9C82-1388-5F47C4D4E1BC}"/>
          </ac:spMkLst>
        </pc:spChg>
      </pc:sldChg>
      <pc:sldChg chg="modSp mod">
        <pc:chgData name="Alexys, PRADELS" userId="f47cf851-082f-49da-ba79-452003688f51" providerId="ADAL" clId="{F8126D5B-620B-234D-8A03-3D0ADD78A71E}" dt="2024-06-02T19:47:22.777" v="121" actId="122"/>
        <pc:sldMkLst>
          <pc:docMk/>
          <pc:sldMk cId="182352273" sldId="262"/>
        </pc:sldMkLst>
        <pc:graphicFrameChg chg="modGraphic">
          <ac:chgData name="Alexys, PRADELS" userId="f47cf851-082f-49da-ba79-452003688f51" providerId="ADAL" clId="{F8126D5B-620B-234D-8A03-3D0ADD78A71E}" dt="2024-06-02T19:47:22.777" v="121" actId="122"/>
          <ac:graphicFrameMkLst>
            <pc:docMk/>
            <pc:sldMk cId="182352273" sldId="262"/>
            <ac:graphicFrameMk id="2" creationId="{301175AA-61D3-7587-F6C8-83FF5B8442FA}"/>
          </ac:graphicFrameMkLst>
        </pc:graphicFrameChg>
      </pc:sldChg>
      <pc:sldChg chg="modSp mod">
        <pc:chgData name="Alexys, PRADELS" userId="f47cf851-082f-49da-ba79-452003688f51" providerId="ADAL" clId="{F8126D5B-620B-234D-8A03-3D0ADD78A71E}" dt="2024-06-02T19:51:12.805" v="310" actId="20577"/>
        <pc:sldMkLst>
          <pc:docMk/>
          <pc:sldMk cId="4288923796" sldId="270"/>
        </pc:sldMkLst>
        <pc:spChg chg="mod">
          <ac:chgData name="Alexys, PRADELS" userId="f47cf851-082f-49da-ba79-452003688f51" providerId="ADAL" clId="{F8126D5B-620B-234D-8A03-3D0ADD78A71E}" dt="2024-06-02T19:51:12.805" v="310" actId="20577"/>
          <ac:spMkLst>
            <pc:docMk/>
            <pc:sldMk cId="4288923796" sldId="270"/>
            <ac:spMk id="6" creationId="{B1FD5AA4-66D4-9C82-1388-5F47C4D4E1BC}"/>
          </ac:spMkLst>
        </pc:spChg>
      </pc:sldChg>
      <pc:sldChg chg="modSp mod">
        <pc:chgData name="Alexys, PRADELS" userId="f47cf851-082f-49da-ba79-452003688f51" providerId="ADAL" clId="{F8126D5B-620B-234D-8A03-3D0ADD78A71E}" dt="2024-06-02T19:52:08.726" v="391" actId="20577"/>
        <pc:sldMkLst>
          <pc:docMk/>
          <pc:sldMk cId="3011514499" sldId="273"/>
        </pc:sldMkLst>
        <pc:spChg chg="mod">
          <ac:chgData name="Alexys, PRADELS" userId="f47cf851-082f-49da-ba79-452003688f51" providerId="ADAL" clId="{F8126D5B-620B-234D-8A03-3D0ADD78A71E}" dt="2024-06-02T19:52:08.726" v="391" actId="20577"/>
          <ac:spMkLst>
            <pc:docMk/>
            <pc:sldMk cId="3011514499" sldId="273"/>
            <ac:spMk id="6" creationId="{B1FD5AA4-66D4-9C82-1388-5F47C4D4E1BC}"/>
          </ac:spMkLst>
        </pc:spChg>
      </pc:sldChg>
      <pc:sldChg chg="modSp mod">
        <pc:chgData name="Alexys, PRADELS" userId="f47cf851-082f-49da-ba79-452003688f51" providerId="ADAL" clId="{F8126D5B-620B-234D-8A03-3D0ADD78A71E}" dt="2024-06-02T19:44:13.837" v="21" actId="20577"/>
        <pc:sldMkLst>
          <pc:docMk/>
          <pc:sldMk cId="2307466230" sldId="279"/>
        </pc:sldMkLst>
        <pc:spChg chg="mod">
          <ac:chgData name="Alexys, PRADELS" userId="f47cf851-082f-49da-ba79-452003688f51" providerId="ADAL" clId="{F8126D5B-620B-234D-8A03-3D0ADD78A71E}" dt="2024-06-02T19:44:13.837" v="21" actId="20577"/>
          <ac:spMkLst>
            <pc:docMk/>
            <pc:sldMk cId="2307466230" sldId="279"/>
            <ac:spMk id="6" creationId="{B1FD5AA4-66D4-9C82-1388-5F47C4D4E1BC}"/>
          </ac:spMkLst>
        </pc:spChg>
      </pc:sldChg>
      <pc:sldChg chg="modSp add mod">
        <pc:chgData name="Alexys, PRADELS" userId="f47cf851-082f-49da-ba79-452003688f51" providerId="ADAL" clId="{F8126D5B-620B-234D-8A03-3D0ADD78A71E}" dt="2024-06-02T19:49:58.431" v="299" actId="20577"/>
        <pc:sldMkLst>
          <pc:docMk/>
          <pc:sldMk cId="766346795" sldId="282"/>
        </pc:sldMkLst>
        <pc:spChg chg="mod">
          <ac:chgData name="Alexys, PRADELS" userId="f47cf851-082f-49da-ba79-452003688f51" providerId="ADAL" clId="{F8126D5B-620B-234D-8A03-3D0ADD78A71E}" dt="2024-06-02T19:49:58.431" v="299" actId="20577"/>
          <ac:spMkLst>
            <pc:docMk/>
            <pc:sldMk cId="766346795" sldId="282"/>
            <ac:spMk id="6" creationId="{B1FD5AA4-66D4-9C82-1388-5F47C4D4E1BC}"/>
          </ac:spMkLst>
        </pc:spChg>
      </pc:sldChg>
      <pc:sldChg chg="modSp add mod">
        <pc:chgData name="Alexys, PRADELS" userId="f47cf851-082f-49da-ba79-452003688f51" providerId="ADAL" clId="{F8126D5B-620B-234D-8A03-3D0ADD78A71E}" dt="2024-06-02T19:58:56.757" v="696" actId="313"/>
        <pc:sldMkLst>
          <pc:docMk/>
          <pc:sldMk cId="2608192210" sldId="283"/>
        </pc:sldMkLst>
        <pc:spChg chg="mod">
          <ac:chgData name="Alexys, PRADELS" userId="f47cf851-082f-49da-ba79-452003688f51" providerId="ADAL" clId="{F8126D5B-620B-234D-8A03-3D0ADD78A71E}" dt="2024-06-02T19:58:56.757" v="696" actId="313"/>
          <ac:spMkLst>
            <pc:docMk/>
            <pc:sldMk cId="2608192210" sldId="283"/>
            <ac:spMk id="6" creationId="{B1FD5AA4-66D4-9C82-1388-5F47C4D4E1BC}"/>
          </ac:spMkLst>
        </pc:spChg>
      </pc:sldChg>
    </pc:docChg>
  </pc:docChgLst>
  <pc:docChgLst>
    <pc:chgData name="Alexys, PRADELS" userId="S::pradels.a@stjolorient.fr::f47cf851-082f-49da-ba79-452003688f51" providerId="AD" clId="Web-{F0FDD8D1-E2F0-4C56-B4DF-A87D33C4D29A}"/>
    <pc:docChg chg="modSld">
      <pc:chgData name="Alexys, PRADELS" userId="S::pradels.a@stjolorient.fr::f47cf851-082f-49da-ba79-452003688f51" providerId="AD" clId="Web-{F0FDD8D1-E2F0-4C56-B4DF-A87D33C4D29A}" dt="2024-04-09T11:50:56.574" v="39" actId="20577"/>
      <pc:docMkLst>
        <pc:docMk/>
      </pc:docMkLst>
      <pc:sldChg chg="modSp">
        <pc:chgData name="Alexys, PRADELS" userId="S::pradels.a@stjolorient.fr::f47cf851-082f-49da-ba79-452003688f51" providerId="AD" clId="Web-{F0FDD8D1-E2F0-4C56-B4DF-A87D33C4D29A}" dt="2024-04-09T11:49:48.681" v="1" actId="1076"/>
        <pc:sldMkLst>
          <pc:docMk/>
          <pc:sldMk cId="3784089036" sldId="256"/>
        </pc:sldMkLst>
        <pc:spChg chg="mod">
          <ac:chgData name="Alexys, PRADELS" userId="S::pradels.a@stjolorient.fr::f47cf851-082f-49da-ba79-452003688f51" providerId="AD" clId="Web-{F0FDD8D1-E2F0-4C56-B4DF-A87D33C4D29A}" dt="2024-04-09T11:49:48.681" v="1" actId="1076"/>
          <ac:spMkLst>
            <pc:docMk/>
            <pc:sldMk cId="3784089036" sldId="256"/>
            <ac:spMk id="2" creationId="{00000000-0000-0000-0000-000000000000}"/>
          </ac:spMkLst>
        </pc:spChg>
      </pc:sldChg>
      <pc:sldChg chg="modSp">
        <pc:chgData name="Alexys, PRADELS" userId="S::pradels.a@stjolorient.fr::f47cf851-082f-49da-ba79-452003688f51" providerId="AD" clId="Web-{F0FDD8D1-E2F0-4C56-B4DF-A87D33C4D29A}" dt="2024-04-09T11:50:56.574" v="39" actId="20577"/>
        <pc:sldMkLst>
          <pc:docMk/>
          <pc:sldMk cId="3011514499" sldId="273"/>
        </pc:sldMkLst>
        <pc:spChg chg="mod">
          <ac:chgData name="Alexys, PRADELS" userId="S::pradels.a@stjolorient.fr::f47cf851-082f-49da-ba79-452003688f51" providerId="AD" clId="Web-{F0FDD8D1-E2F0-4C56-B4DF-A87D33C4D29A}" dt="2024-04-09T11:50:56.574" v="39" actId="20577"/>
          <ac:spMkLst>
            <pc:docMk/>
            <pc:sldMk cId="3011514499" sldId="273"/>
            <ac:spMk id="6" creationId="{B1FD5AA4-66D4-9C82-1388-5F47C4D4E1BC}"/>
          </ac:spMkLst>
        </pc:spChg>
      </pc:sldChg>
    </pc:docChg>
  </pc:docChgLst>
  <pc:docChgLst>
    <pc:chgData name="Alexys, PRADELS" userId="S::pradels.a@stjolorient.fr::f47cf851-082f-49da-ba79-452003688f51" providerId="AD" clId="Web-{720FFA4C-D021-9CE6-8F76-C9554A49C1D6}"/>
    <pc:docChg chg="addSld delSld modSld sldOrd">
      <pc:chgData name="Alexys, PRADELS" userId="S::pradels.a@stjolorient.fr::f47cf851-082f-49da-ba79-452003688f51" providerId="AD" clId="Web-{720FFA4C-D021-9CE6-8F76-C9554A49C1D6}" dt="2024-05-23T12:47:55.098" v="341" actId="1076"/>
      <pc:docMkLst>
        <pc:docMk/>
      </pc:docMkLst>
      <pc:sldChg chg="addSp delSp modSp">
        <pc:chgData name="Alexys, PRADELS" userId="S::pradels.a@stjolorient.fr::f47cf851-082f-49da-ba79-452003688f51" providerId="AD" clId="Web-{720FFA4C-D021-9CE6-8F76-C9554A49C1D6}" dt="2024-05-23T12:47:55.098" v="341" actId="1076"/>
        <pc:sldMkLst>
          <pc:docMk/>
          <pc:sldMk cId="3784089036" sldId="256"/>
        </pc:sldMkLst>
        <pc:spChg chg="mod">
          <ac:chgData name="Alexys, PRADELS" userId="S::pradels.a@stjolorient.fr::f47cf851-082f-49da-ba79-452003688f51" providerId="AD" clId="Web-{720FFA4C-D021-9CE6-8F76-C9554A49C1D6}" dt="2024-05-23T12:47:55.098" v="341" actId="1076"/>
          <ac:spMkLst>
            <pc:docMk/>
            <pc:sldMk cId="3784089036" sldId="256"/>
            <ac:spMk id="2" creationId="{00000000-0000-0000-0000-000000000000}"/>
          </ac:spMkLst>
        </pc:spChg>
        <pc:spChg chg="add del">
          <ac:chgData name="Alexys, PRADELS" userId="S::pradels.a@stjolorient.fr::f47cf851-082f-49da-ba79-452003688f51" providerId="AD" clId="Web-{720FFA4C-D021-9CE6-8F76-C9554A49C1D6}" dt="2024-05-23T12:46:54.360" v="308"/>
          <ac:spMkLst>
            <pc:docMk/>
            <pc:sldMk cId="3784089036" sldId="256"/>
            <ac:spMk id="3" creationId="{B8738BFF-770C-B78D-A576-EA7057BE2C9D}"/>
          </ac:spMkLst>
        </pc:spChg>
        <pc:spChg chg="add mod">
          <ac:chgData name="Alexys, PRADELS" userId="S::pradels.a@stjolorient.fr::f47cf851-082f-49da-ba79-452003688f51" providerId="AD" clId="Web-{720FFA4C-D021-9CE6-8F76-C9554A49C1D6}" dt="2024-05-23T12:47:44.441" v="340" actId="1076"/>
          <ac:spMkLst>
            <pc:docMk/>
            <pc:sldMk cId="3784089036" sldId="256"/>
            <ac:spMk id="4" creationId="{C0B74725-3855-8098-72C6-EDBA71FAC482}"/>
          </ac:spMkLst>
        </pc:spChg>
      </pc:sldChg>
      <pc:sldChg chg="modSp">
        <pc:chgData name="Alexys, PRADELS" userId="S::pradels.a@stjolorient.fr::f47cf851-082f-49da-ba79-452003688f51" providerId="AD" clId="Web-{720FFA4C-D021-9CE6-8F76-C9554A49C1D6}" dt="2024-05-23T08:58:06.972" v="29" actId="20577"/>
        <pc:sldMkLst>
          <pc:docMk/>
          <pc:sldMk cId="898878143" sldId="258"/>
        </pc:sldMkLst>
        <pc:spChg chg="mod">
          <ac:chgData name="Alexys, PRADELS" userId="S::pradels.a@stjolorient.fr::f47cf851-082f-49da-ba79-452003688f51" providerId="AD" clId="Web-{720FFA4C-D021-9CE6-8F76-C9554A49C1D6}" dt="2024-05-23T08:58:06.972" v="29" actId="20577"/>
          <ac:spMkLst>
            <pc:docMk/>
            <pc:sldMk cId="898878143" sldId="258"/>
            <ac:spMk id="2" creationId="{00000000-0000-0000-0000-000000000000}"/>
          </ac:spMkLst>
        </pc:spChg>
      </pc:sldChg>
      <pc:sldChg chg="del">
        <pc:chgData name="Alexys, PRADELS" userId="S::pradels.a@stjolorient.fr::f47cf851-082f-49da-ba79-452003688f51" providerId="AD" clId="Web-{720FFA4C-D021-9CE6-8F76-C9554A49C1D6}" dt="2024-05-23T09:59:09.276" v="67"/>
        <pc:sldMkLst>
          <pc:docMk/>
          <pc:sldMk cId="936870190" sldId="261"/>
        </pc:sldMkLst>
      </pc:sldChg>
      <pc:sldChg chg="modSp">
        <pc:chgData name="Alexys, PRADELS" userId="S::pradels.a@stjolorient.fr::f47cf851-082f-49da-ba79-452003688f51" providerId="AD" clId="Web-{720FFA4C-D021-9CE6-8F76-C9554A49C1D6}" dt="2024-05-23T09:59:31.074" v="75" actId="20577"/>
        <pc:sldMkLst>
          <pc:docMk/>
          <pc:sldMk cId="182352273" sldId="262"/>
        </pc:sldMkLst>
        <pc:spChg chg="mod">
          <ac:chgData name="Alexys, PRADELS" userId="S::pradels.a@stjolorient.fr::f47cf851-082f-49da-ba79-452003688f51" providerId="AD" clId="Web-{720FFA4C-D021-9CE6-8F76-C9554A49C1D6}" dt="2024-05-23T09:59:31.074" v="75" actId="20577"/>
          <ac:spMkLst>
            <pc:docMk/>
            <pc:sldMk cId="182352273" sldId="262"/>
            <ac:spMk id="6" creationId="{B1FD5AA4-66D4-9C82-1388-5F47C4D4E1BC}"/>
          </ac:spMkLst>
        </pc:spChg>
      </pc:sldChg>
      <pc:sldChg chg="modSp del">
        <pc:chgData name="Alexys, PRADELS" userId="S::pradels.a@stjolorient.fr::f47cf851-082f-49da-ba79-452003688f51" providerId="AD" clId="Web-{720FFA4C-D021-9CE6-8F76-C9554A49C1D6}" dt="2024-05-23T12:34:17.998" v="275"/>
        <pc:sldMkLst>
          <pc:docMk/>
          <pc:sldMk cId="218072371" sldId="263"/>
        </pc:sldMkLst>
        <pc:spChg chg="mod">
          <ac:chgData name="Alexys, PRADELS" userId="S::pradels.a@stjolorient.fr::f47cf851-082f-49da-ba79-452003688f51" providerId="AD" clId="Web-{720FFA4C-D021-9CE6-8F76-C9554A49C1D6}" dt="2024-05-23T12:34:14.263" v="273" actId="1076"/>
          <ac:spMkLst>
            <pc:docMk/>
            <pc:sldMk cId="218072371" sldId="263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720FFA4C-D021-9CE6-8F76-C9554A49C1D6}" dt="2024-05-23T10:00:33.529" v="103" actId="20577"/>
        <pc:sldMkLst>
          <pc:docMk/>
          <pc:sldMk cId="1224709843" sldId="265"/>
        </pc:sldMkLst>
        <pc:spChg chg="mod">
          <ac:chgData name="Alexys, PRADELS" userId="S::pradels.a@stjolorient.fr::f47cf851-082f-49da-ba79-452003688f51" providerId="AD" clId="Web-{720FFA4C-D021-9CE6-8F76-C9554A49C1D6}" dt="2024-05-23T10:00:33.529" v="103" actId="20577"/>
          <ac:spMkLst>
            <pc:docMk/>
            <pc:sldMk cId="1224709843" sldId="265"/>
            <ac:spMk id="6" creationId="{B1FD5AA4-66D4-9C82-1388-5F47C4D4E1BC}"/>
          </ac:spMkLst>
        </pc:spChg>
      </pc:sldChg>
      <pc:sldChg chg="addSp delSp modSp">
        <pc:chgData name="Alexys, PRADELS" userId="S::pradels.a@stjolorient.fr::f47cf851-082f-49da-ba79-452003688f51" providerId="AD" clId="Web-{720FFA4C-D021-9CE6-8F76-C9554A49C1D6}" dt="2024-05-23T12:33:02.071" v="261" actId="1076"/>
        <pc:sldMkLst>
          <pc:docMk/>
          <pc:sldMk cId="2290180893" sldId="266"/>
        </pc:sldMkLst>
        <pc:spChg chg="mod">
          <ac:chgData name="Alexys, PRADELS" userId="S::pradels.a@stjolorient.fr::f47cf851-082f-49da-ba79-452003688f51" providerId="AD" clId="Web-{720FFA4C-D021-9CE6-8F76-C9554A49C1D6}" dt="2024-05-23T12:32:54.461" v="259" actId="1076"/>
          <ac:spMkLst>
            <pc:docMk/>
            <pc:sldMk cId="2290180893" sldId="266"/>
            <ac:spMk id="6" creationId="{B1FD5AA4-66D4-9C82-1388-5F47C4D4E1BC}"/>
          </ac:spMkLst>
        </pc:spChg>
        <pc:picChg chg="del">
          <ac:chgData name="Alexys, PRADELS" userId="S::pradels.a@stjolorient.fr::f47cf851-082f-49da-ba79-452003688f51" providerId="AD" clId="Web-{720FFA4C-D021-9CE6-8F76-C9554A49C1D6}" dt="2024-05-23T12:32:32.835" v="256"/>
          <ac:picMkLst>
            <pc:docMk/>
            <pc:sldMk cId="2290180893" sldId="266"/>
            <ac:picMk id="2" creationId="{33C336FF-EEB2-7398-86E6-8EF44AAF1DA3}"/>
          </ac:picMkLst>
        </pc:picChg>
        <pc:picChg chg="add mod">
          <ac:chgData name="Alexys, PRADELS" userId="S::pradels.a@stjolorient.fr::f47cf851-082f-49da-ba79-452003688f51" providerId="AD" clId="Web-{720FFA4C-D021-9CE6-8F76-C9554A49C1D6}" dt="2024-05-23T12:33:02.071" v="261" actId="1076"/>
          <ac:picMkLst>
            <pc:docMk/>
            <pc:sldMk cId="2290180893" sldId="266"/>
            <ac:picMk id="3" creationId="{D136918A-6D07-5892-4BC8-CC5E7F0E1379}"/>
          </ac:picMkLst>
        </pc:picChg>
      </pc:sldChg>
      <pc:sldChg chg="del">
        <pc:chgData name="Alexys, PRADELS" userId="S::pradels.a@stjolorient.fr::f47cf851-082f-49da-ba79-452003688f51" providerId="AD" clId="Web-{720FFA4C-D021-9CE6-8F76-C9554A49C1D6}" dt="2024-05-23T12:33:45.058" v="271"/>
        <pc:sldMkLst>
          <pc:docMk/>
          <pc:sldMk cId="3146056138" sldId="267"/>
        </pc:sldMkLst>
      </pc:sldChg>
      <pc:sldChg chg="modSp ord">
        <pc:chgData name="Alexys, PRADELS" userId="S::pradels.a@stjolorient.fr::f47cf851-082f-49da-ba79-452003688f51" providerId="AD" clId="Web-{720FFA4C-D021-9CE6-8F76-C9554A49C1D6}" dt="2024-05-23T12:33:42.714" v="270" actId="20577"/>
        <pc:sldMkLst>
          <pc:docMk/>
          <pc:sldMk cId="3106979071" sldId="268"/>
        </pc:sldMkLst>
        <pc:spChg chg="mod">
          <ac:chgData name="Alexys, PRADELS" userId="S::pradels.a@stjolorient.fr::f47cf851-082f-49da-ba79-452003688f51" providerId="AD" clId="Web-{720FFA4C-D021-9CE6-8F76-C9554A49C1D6}" dt="2024-05-23T12:33:42.714" v="270" actId="20577"/>
          <ac:spMkLst>
            <pc:docMk/>
            <pc:sldMk cId="3106979071" sldId="268"/>
            <ac:spMk id="6" creationId="{B1FD5AA4-66D4-9C82-1388-5F47C4D4E1BC}"/>
          </ac:spMkLst>
        </pc:spChg>
      </pc:sldChg>
      <pc:sldChg chg="addSp delSp modSp">
        <pc:chgData name="Alexys, PRADELS" userId="S::pradels.a@stjolorient.fr::f47cf851-082f-49da-ba79-452003688f51" providerId="AD" clId="Web-{720FFA4C-D021-9CE6-8F76-C9554A49C1D6}" dt="2024-05-23T12:31:22.330" v="207"/>
        <pc:sldMkLst>
          <pc:docMk/>
          <pc:sldMk cId="3160218309" sldId="269"/>
        </pc:sldMkLst>
        <pc:spChg chg="del mod">
          <ac:chgData name="Alexys, PRADELS" userId="S::pradels.a@stjolorient.fr::f47cf851-082f-49da-ba79-452003688f51" providerId="AD" clId="Web-{720FFA4C-D021-9CE6-8F76-C9554A49C1D6}" dt="2024-05-23T12:31:22.330" v="207"/>
          <ac:spMkLst>
            <pc:docMk/>
            <pc:sldMk cId="3160218309" sldId="269"/>
            <ac:spMk id="6" creationId="{B1FD5AA4-66D4-9C82-1388-5F47C4D4E1BC}"/>
          </ac:spMkLst>
        </pc:spChg>
        <pc:picChg chg="del">
          <ac:chgData name="Alexys, PRADELS" userId="S::pradels.a@stjolorient.fr::f47cf851-082f-49da-ba79-452003688f51" providerId="AD" clId="Web-{720FFA4C-D021-9CE6-8F76-C9554A49C1D6}" dt="2024-05-23T12:30:26.436" v="199"/>
          <ac:picMkLst>
            <pc:docMk/>
            <pc:sldMk cId="3160218309" sldId="269"/>
            <ac:picMk id="2" creationId="{02F056B0-5913-5393-896C-DB44FE459436}"/>
          </ac:picMkLst>
        </pc:picChg>
        <pc:picChg chg="add mod">
          <ac:chgData name="Alexys, PRADELS" userId="S::pradels.a@stjolorient.fr::f47cf851-082f-49da-ba79-452003688f51" providerId="AD" clId="Web-{720FFA4C-D021-9CE6-8F76-C9554A49C1D6}" dt="2024-05-23T12:30:54.906" v="203" actId="1076"/>
          <ac:picMkLst>
            <pc:docMk/>
            <pc:sldMk cId="3160218309" sldId="269"/>
            <ac:picMk id="3" creationId="{C6DC6C54-B1F5-3123-73C9-AA2096D249C3}"/>
          </ac:picMkLst>
        </pc:picChg>
      </pc:sldChg>
      <pc:sldChg chg="modSp">
        <pc:chgData name="Alexys, PRADELS" userId="S::pradels.a@stjolorient.fr::f47cf851-082f-49da-ba79-452003688f51" providerId="AD" clId="Web-{720FFA4C-D021-9CE6-8F76-C9554A49C1D6}" dt="2024-05-23T12:29:16.290" v="174" actId="20577"/>
        <pc:sldMkLst>
          <pc:docMk/>
          <pc:sldMk cId="4288923796" sldId="270"/>
        </pc:sldMkLst>
        <pc:spChg chg="mod">
          <ac:chgData name="Alexys, PRADELS" userId="S::pradels.a@stjolorient.fr::f47cf851-082f-49da-ba79-452003688f51" providerId="AD" clId="Web-{720FFA4C-D021-9CE6-8F76-C9554A49C1D6}" dt="2024-05-23T12:29:16.290" v="174" actId="20577"/>
          <ac:spMkLst>
            <pc:docMk/>
            <pc:sldMk cId="4288923796" sldId="270"/>
            <ac:spMk id="6" creationId="{B1FD5AA4-66D4-9C82-1388-5F47C4D4E1BC}"/>
          </ac:spMkLst>
        </pc:spChg>
      </pc:sldChg>
      <pc:sldChg chg="addSp delSp modSp">
        <pc:chgData name="Alexys, PRADELS" userId="S::pradels.a@stjolorient.fr::f47cf851-082f-49da-ba79-452003688f51" providerId="AD" clId="Web-{720FFA4C-D021-9CE6-8F76-C9554A49C1D6}" dt="2024-05-23T12:29:36.729" v="197" actId="20577"/>
        <pc:sldMkLst>
          <pc:docMk/>
          <pc:sldMk cId="994811020" sldId="271"/>
        </pc:sldMkLst>
        <pc:spChg chg="mod">
          <ac:chgData name="Alexys, PRADELS" userId="S::pradels.a@stjolorient.fr::f47cf851-082f-49da-ba79-452003688f51" providerId="AD" clId="Web-{720FFA4C-D021-9CE6-8F76-C9554A49C1D6}" dt="2024-05-23T12:29:36.729" v="197" actId="20577"/>
          <ac:spMkLst>
            <pc:docMk/>
            <pc:sldMk cId="994811020" sldId="271"/>
            <ac:spMk id="6" creationId="{B1FD5AA4-66D4-9C82-1388-5F47C4D4E1BC}"/>
          </ac:spMkLst>
        </pc:spChg>
        <pc:graphicFrameChg chg="del">
          <ac:chgData name="Alexys, PRADELS" userId="S::pradels.a@stjolorient.fr::f47cf851-082f-49da-ba79-452003688f51" providerId="AD" clId="Web-{720FFA4C-D021-9CE6-8F76-C9554A49C1D6}" dt="2024-05-23T10:00:42.655" v="104"/>
          <ac:graphicFrameMkLst>
            <pc:docMk/>
            <pc:sldMk cId="994811020" sldId="271"/>
            <ac:graphicFrameMk id="2" creationId="{95010916-EDE2-16C4-DF44-4E118A396B08}"/>
          </ac:graphicFrameMkLst>
        </pc:graphicFrameChg>
        <pc:picChg chg="add mod">
          <ac:chgData name="Alexys, PRADELS" userId="S::pradels.a@stjolorient.fr::f47cf851-082f-49da-ba79-452003688f51" providerId="AD" clId="Web-{720FFA4C-D021-9CE6-8F76-C9554A49C1D6}" dt="2024-05-23T12:28:02.645" v="132" actId="1076"/>
          <ac:picMkLst>
            <pc:docMk/>
            <pc:sldMk cId="994811020" sldId="271"/>
            <ac:picMk id="3" creationId="{E6CC8AD4-C95D-1C31-0A25-CC88A21B576E}"/>
          </ac:picMkLst>
        </pc:picChg>
      </pc:sldChg>
      <pc:sldChg chg="addSp delSp modSp add replId">
        <pc:chgData name="Alexys, PRADELS" userId="S::pradels.a@stjolorient.fr::f47cf851-082f-49da-ba79-452003688f51" providerId="AD" clId="Web-{720FFA4C-D021-9CE6-8F76-C9554A49C1D6}" dt="2024-05-23T09:58:45.025" v="66" actId="1076"/>
        <pc:sldMkLst>
          <pc:docMk/>
          <pc:sldMk cId="3987488343" sldId="274"/>
        </pc:sldMkLst>
        <pc:spChg chg="add del mod">
          <ac:chgData name="Alexys, PRADELS" userId="S::pradels.a@stjolorient.fr::f47cf851-082f-49da-ba79-452003688f51" providerId="AD" clId="Web-{720FFA4C-D021-9CE6-8F76-C9554A49C1D6}" dt="2024-05-23T09:58:45.025" v="66" actId="1076"/>
          <ac:spMkLst>
            <pc:docMk/>
            <pc:sldMk cId="3987488343" sldId="274"/>
            <ac:spMk id="2" creationId="{00000000-0000-0000-0000-000000000000}"/>
          </ac:spMkLst>
        </pc:spChg>
        <pc:spChg chg="add del mod">
          <ac:chgData name="Alexys, PRADELS" userId="S::pradels.a@stjolorient.fr::f47cf851-082f-49da-ba79-452003688f51" providerId="AD" clId="Web-{720FFA4C-D021-9CE6-8F76-C9554A49C1D6}" dt="2024-05-23T09:01:17.198" v="54"/>
          <ac:spMkLst>
            <pc:docMk/>
            <pc:sldMk cId="3987488343" sldId="274"/>
            <ac:spMk id="4" creationId="{03DBA135-81A3-3331-63CD-1AB055FCA2F7}"/>
          </ac:spMkLst>
        </pc:spChg>
        <pc:picChg chg="add mod">
          <ac:chgData name="Alexys, PRADELS" userId="S::pradels.a@stjolorient.fr::f47cf851-082f-49da-ba79-452003688f51" providerId="AD" clId="Web-{720FFA4C-D021-9CE6-8F76-C9554A49C1D6}" dt="2024-05-23T09:58:28.993" v="64" actId="1076"/>
          <ac:picMkLst>
            <pc:docMk/>
            <pc:sldMk cId="3987488343" sldId="274"/>
            <ac:picMk id="3" creationId="{B4F48D90-9214-7BD0-CDBC-37D0F482AA73}"/>
          </ac:picMkLst>
        </pc:picChg>
        <pc:picChg chg="add del mod">
          <ac:chgData name="Alexys, PRADELS" userId="S::pradels.a@stjolorient.fr::f47cf851-082f-49da-ba79-452003688f51" providerId="AD" clId="Web-{720FFA4C-D021-9CE6-8F76-C9554A49C1D6}" dt="2024-05-23T09:57:52.633" v="59"/>
          <ac:picMkLst>
            <pc:docMk/>
            <pc:sldMk cId="3987488343" sldId="274"/>
            <ac:picMk id="6" creationId="{0A483E05-7A9F-D3B6-28B3-5EB098B05028}"/>
          </ac:picMkLst>
        </pc:picChg>
      </pc:sldChg>
      <pc:sldChg chg="delSp modSp add ord replId">
        <pc:chgData name="Alexys, PRADELS" userId="S::pradels.a@stjolorient.fr::f47cf851-082f-49da-ba79-452003688f51" providerId="AD" clId="Web-{720FFA4C-D021-9CE6-8F76-C9554A49C1D6}" dt="2024-05-23T12:33:48.215" v="272" actId="20577"/>
        <pc:sldMkLst>
          <pc:docMk/>
          <pc:sldMk cId="1834249958" sldId="275"/>
        </pc:sldMkLst>
        <pc:spChg chg="mod">
          <ac:chgData name="Alexys, PRADELS" userId="S::pradels.a@stjolorient.fr::f47cf851-082f-49da-ba79-452003688f51" providerId="AD" clId="Web-{720FFA4C-D021-9CE6-8F76-C9554A49C1D6}" dt="2024-05-23T12:33:48.215" v="272" actId="20577"/>
          <ac:spMkLst>
            <pc:docMk/>
            <pc:sldMk cId="1834249958" sldId="275"/>
            <ac:spMk id="6" creationId="{B1FD5AA4-66D4-9C82-1388-5F47C4D4E1BC}"/>
          </ac:spMkLst>
        </pc:spChg>
        <pc:picChg chg="del mod">
          <ac:chgData name="Alexys, PRADELS" userId="S::pradels.a@stjolorient.fr::f47cf851-082f-49da-ba79-452003688f51" providerId="AD" clId="Web-{720FFA4C-D021-9CE6-8F76-C9554A49C1D6}" dt="2024-05-23T12:31:25.346" v="209"/>
          <ac:picMkLst>
            <pc:docMk/>
            <pc:sldMk cId="1834249958" sldId="275"/>
            <ac:picMk id="3" creationId="{C6DC6C54-B1F5-3123-73C9-AA2096D249C3}"/>
          </ac:picMkLst>
        </pc:picChg>
      </pc:sldChg>
      <pc:sldChg chg="modSp add replId">
        <pc:chgData name="Alexys, PRADELS" userId="S::pradels.a@stjolorient.fr::f47cf851-082f-49da-ba79-452003688f51" providerId="AD" clId="Web-{720FFA4C-D021-9CE6-8F76-C9554A49C1D6}" dt="2024-05-23T12:46:43.656" v="306" actId="20577"/>
        <pc:sldMkLst>
          <pc:docMk/>
          <pc:sldMk cId="4252222359" sldId="276"/>
        </pc:sldMkLst>
        <pc:spChg chg="mod">
          <ac:chgData name="Alexys, PRADELS" userId="S::pradels.a@stjolorient.fr::f47cf851-082f-49da-ba79-452003688f51" providerId="AD" clId="Web-{720FFA4C-D021-9CE6-8F76-C9554A49C1D6}" dt="2024-05-23T12:46:43.656" v="306" actId="20577"/>
          <ac:spMkLst>
            <pc:docMk/>
            <pc:sldMk cId="4252222359" sldId="276"/>
            <ac:spMk id="6" creationId="{B1FD5AA4-66D4-9C82-1388-5F47C4D4E1BC}"/>
          </ac:spMkLst>
        </pc:spChg>
      </pc:sldChg>
    </pc:docChg>
  </pc:docChgLst>
  <pc:docChgLst>
    <pc:chgData name="Alexys, PRADELS" userId="S::pradels.a@stjolorient.fr::f47cf851-082f-49da-ba79-452003688f51" providerId="AD" clId="Web-{BF071CF8-ACB4-ECF0-6876-1F486D773927}"/>
    <pc:docChg chg="delSld modSld modMainMaster">
      <pc:chgData name="Alexys, PRADELS" userId="S::pradels.a@stjolorient.fr::f47cf851-082f-49da-ba79-452003688f51" providerId="AD" clId="Web-{BF071CF8-ACB4-ECF0-6876-1F486D773927}" dt="2024-05-30T09:55:22.067" v="702" actId="20577"/>
      <pc:docMkLst>
        <pc:docMk/>
      </pc:docMkLst>
      <pc:sldChg chg="addSp delSp modSp">
        <pc:chgData name="Alexys, PRADELS" userId="S::pradels.a@stjolorient.fr::f47cf851-082f-49da-ba79-452003688f51" providerId="AD" clId="Web-{BF071CF8-ACB4-ECF0-6876-1F486D773927}" dt="2024-05-30T08:17:15.554" v="471" actId="20577"/>
        <pc:sldMkLst>
          <pc:docMk/>
          <pc:sldMk cId="3784089036" sldId="256"/>
        </pc:sldMkLst>
        <pc:spChg chg="add mod">
          <ac:chgData name="Alexys, PRADELS" userId="S::pradels.a@stjolorient.fr::f47cf851-082f-49da-ba79-452003688f51" providerId="AD" clId="Web-{BF071CF8-ACB4-ECF0-6876-1F486D773927}" dt="2024-05-30T08:17:15.554" v="471" actId="20577"/>
          <ac:spMkLst>
            <pc:docMk/>
            <pc:sldMk cId="3784089036" sldId="256"/>
            <ac:spMk id="3" creationId="{0F82B116-C431-6575-5164-343CEBFA42DA}"/>
          </ac:spMkLst>
        </pc:spChg>
        <pc:spChg chg="add del mod">
          <ac:chgData name="Alexys, PRADELS" userId="S::pradels.a@stjolorient.fr::f47cf851-082f-49da-ba79-452003688f51" providerId="AD" clId="Web-{BF071CF8-ACB4-ECF0-6876-1F486D773927}" dt="2024-05-30T07:31:18.118" v="347"/>
          <ac:spMkLst>
            <pc:docMk/>
            <pc:sldMk cId="3784089036" sldId="256"/>
            <ac:spMk id="6" creationId="{4A0A5DAA-3270-F20E-1CC1-171C33BF0E0D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9:45:51.393" v="536" actId="20577"/>
        <pc:sldMkLst>
          <pc:docMk/>
          <pc:sldMk cId="516882918" sldId="257"/>
        </pc:sldMkLst>
        <pc:spChg chg="mod">
          <ac:chgData name="Alexys, PRADELS" userId="S::pradels.a@stjolorient.fr::f47cf851-082f-49da-ba79-452003688f51" providerId="AD" clId="Web-{BF071CF8-ACB4-ECF0-6876-1F486D773927}" dt="2024-05-30T09:45:51.393" v="536" actId="20577"/>
          <ac:spMkLst>
            <pc:docMk/>
            <pc:sldMk cId="516882918" sldId="257"/>
            <ac:spMk id="2" creationId="{00000000-0000-0000-0000-000000000000}"/>
          </ac:spMkLst>
        </pc:spChg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516882918" sldId="257"/>
            <ac:spMk id="3" creationId="{B58A6A57-11B4-C5D3-5321-CE1355742C62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7:22.585" v="472" actId="20577"/>
          <ac:spMkLst>
            <pc:docMk/>
            <pc:sldMk cId="516882918" sldId="257"/>
            <ac:spMk id="4" creationId="{3555B38C-1F68-B809-71CF-48438E3BF292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9:50:35.715" v="559" actId="20577"/>
        <pc:sldMkLst>
          <pc:docMk/>
          <pc:sldMk cId="898878143" sldId="258"/>
        </pc:sldMkLst>
        <pc:spChg chg="mod">
          <ac:chgData name="Alexys, PRADELS" userId="S::pradels.a@stjolorient.fr::f47cf851-082f-49da-ba79-452003688f51" providerId="AD" clId="Web-{BF071CF8-ACB4-ECF0-6876-1F486D773927}" dt="2024-05-30T09:50:35.715" v="559" actId="20577"/>
          <ac:spMkLst>
            <pc:docMk/>
            <pc:sldMk cId="898878143" sldId="258"/>
            <ac:spMk id="2" creationId="{00000000-0000-0000-0000-000000000000}"/>
          </ac:spMkLst>
        </pc:spChg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898878143" sldId="258"/>
            <ac:spMk id="3" creationId="{33E192F7-5B3C-C3DB-98C8-C7CF11E40D11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7:28.617" v="473" actId="20577"/>
          <ac:spMkLst>
            <pc:docMk/>
            <pc:sldMk cId="898878143" sldId="258"/>
            <ac:spMk id="4" creationId="{17A06087-A796-0F09-7A7C-2890D96E4D90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7:44.555" v="476" actId="20577"/>
        <pc:sldMkLst>
          <pc:docMk/>
          <pc:sldMk cId="2608754594" sldId="259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2608754594" sldId="259"/>
            <ac:spMk id="3" creationId="{43123A9E-ABAC-C4F0-82E0-4EAC747C9FA1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7:44.555" v="476" actId="20577"/>
          <ac:spMkLst>
            <pc:docMk/>
            <pc:sldMk cId="2608754594" sldId="259"/>
            <ac:spMk id="4" creationId="{9F025E6D-8684-758B-2161-C9B5C7C1BA3E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9:51:19.732" v="585" actId="20577"/>
        <pc:sldMkLst>
          <pc:docMk/>
          <pc:sldMk cId="3310636570" sldId="260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3310636570" sldId="260"/>
            <ac:spMk id="2" creationId="{0B2E8B72-DBF2-1F12-63BC-947CE6D27E78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7:54.930" v="478" actId="20577"/>
          <ac:spMkLst>
            <pc:docMk/>
            <pc:sldMk cId="3310636570" sldId="260"/>
            <ac:spMk id="3" creationId="{F65ED451-F4B5-E39D-C9A8-CAC4C6694887}"/>
          </ac:spMkLst>
        </pc:spChg>
        <pc:spChg chg="mod">
          <ac:chgData name="Alexys, PRADELS" userId="S::pradels.a@stjolorient.fr::f47cf851-082f-49da-ba79-452003688f51" providerId="AD" clId="Web-{BF071CF8-ACB4-ECF0-6876-1F486D773927}" dt="2024-05-30T09:51:19.732" v="585" actId="20577"/>
          <ac:spMkLst>
            <pc:docMk/>
            <pc:sldMk cId="3310636570" sldId="260"/>
            <ac:spMk id="6" creationId="{B1FD5AA4-66D4-9C82-1388-5F47C4D4E1BC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8:24.181" v="479" actId="20577"/>
        <pc:sldMkLst>
          <pc:docMk/>
          <pc:sldMk cId="182352273" sldId="262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182352273" sldId="262"/>
            <ac:spMk id="3" creationId="{CCFF922D-563B-C85F-DED1-E164BD89702C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8:24.181" v="479" actId="20577"/>
          <ac:spMkLst>
            <pc:docMk/>
            <pc:sldMk cId="182352273" sldId="262"/>
            <ac:spMk id="4" creationId="{4C31358E-0A0F-CE7E-6218-6ECAE51D5A4C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8:36.307" v="481" actId="20577"/>
        <pc:sldMkLst>
          <pc:docMk/>
          <pc:sldMk cId="1438312263" sldId="264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1438312263" sldId="264"/>
            <ac:spMk id="2" creationId="{B04A3DDE-07D9-6905-3C0C-E11E6FB18D84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8:36.307" v="481" actId="20577"/>
          <ac:spMkLst>
            <pc:docMk/>
            <pc:sldMk cId="1438312263" sldId="264"/>
            <ac:spMk id="3" creationId="{6877DEC6-2DA6-0D90-6426-33AF5D4224AA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8:48.823" v="483" actId="20577"/>
        <pc:sldMkLst>
          <pc:docMk/>
          <pc:sldMk cId="1224709843" sldId="265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1224709843" sldId="265"/>
            <ac:spMk id="2" creationId="{7AB625A0-E491-09CE-D870-826661B1A5A3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8:48.823" v="483" actId="20577"/>
          <ac:spMkLst>
            <pc:docMk/>
            <pc:sldMk cId="1224709843" sldId="265"/>
            <ac:spMk id="3" creationId="{4B80A973-C992-B374-39FA-35EDB7F55894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8:52.667" v="484" actId="20577"/>
        <pc:sldMkLst>
          <pc:docMk/>
          <pc:sldMk cId="2290180893" sldId="266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2290180893" sldId="266"/>
            <ac:spMk id="2" creationId="{90AF14F2-137D-42B4-579D-52D07A81FA95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8:52.667" v="484" actId="20577"/>
          <ac:spMkLst>
            <pc:docMk/>
            <pc:sldMk cId="2290180893" sldId="266"/>
            <ac:spMk id="4" creationId="{8EF3D3B9-1BC0-F592-5839-655B992E9ACD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9:52:29.546" v="628" actId="20577"/>
        <pc:sldMkLst>
          <pc:docMk/>
          <pc:sldMk cId="3106979071" sldId="268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3106979071" sldId="268"/>
            <ac:spMk id="2" creationId="{A2A7E187-E035-675C-74E6-8E29D7B08CC8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9:20.011" v="488" actId="20577"/>
          <ac:spMkLst>
            <pc:docMk/>
            <pc:sldMk cId="3106979071" sldId="268"/>
            <ac:spMk id="3" creationId="{8994A259-486A-851C-0307-640F5A15894E}"/>
          </ac:spMkLst>
        </pc:spChg>
        <pc:spChg chg="mod">
          <ac:chgData name="Alexys, PRADELS" userId="S::pradels.a@stjolorient.fr::f47cf851-082f-49da-ba79-452003688f51" providerId="AD" clId="Web-{BF071CF8-ACB4-ECF0-6876-1F486D773927}" dt="2024-05-30T09:52:29.546" v="628" actId="20577"/>
          <ac:spMkLst>
            <pc:docMk/>
            <pc:sldMk cId="3106979071" sldId="268"/>
            <ac:spMk id="6" creationId="{B1FD5AA4-66D4-9C82-1388-5F47C4D4E1BC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9:08.495" v="486" actId="20577"/>
        <pc:sldMkLst>
          <pc:docMk/>
          <pc:sldMk cId="3160218309" sldId="269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3160218309" sldId="269"/>
            <ac:spMk id="3" creationId="{CFB7D9BF-4557-A165-C6A5-21E8FE982957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9:08.495" v="486" actId="20577"/>
          <ac:spMkLst>
            <pc:docMk/>
            <pc:sldMk cId="3160218309" sldId="269"/>
            <ac:spMk id="6" creationId="{A55924F4-3EEA-473C-FEA5-EA58C04ACA62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9:53:51.049" v="658" actId="20577"/>
        <pc:sldMkLst>
          <pc:docMk/>
          <pc:sldMk cId="4288923796" sldId="270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4288923796" sldId="270"/>
            <ac:spMk id="2" creationId="{C3D8D717-BCFD-3D4F-3DA8-62E51186F3E6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9:30.043" v="489" actId="20577"/>
          <ac:spMkLst>
            <pc:docMk/>
            <pc:sldMk cId="4288923796" sldId="270"/>
            <ac:spMk id="3" creationId="{63290FFE-8402-DC32-C333-023AD88C9234}"/>
          </ac:spMkLst>
        </pc:spChg>
        <pc:spChg chg="mod">
          <ac:chgData name="Alexys, PRADELS" userId="S::pradels.a@stjolorient.fr::f47cf851-082f-49da-ba79-452003688f51" providerId="AD" clId="Web-{BF071CF8-ACB4-ECF0-6876-1F486D773927}" dt="2024-05-30T09:53:51.049" v="658" actId="20577"/>
          <ac:spMkLst>
            <pc:docMk/>
            <pc:sldMk cId="4288923796" sldId="270"/>
            <ac:spMk id="6" creationId="{B1FD5AA4-66D4-9C82-1388-5F47C4D4E1BC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9:34.699" v="490" actId="20577"/>
        <pc:sldMkLst>
          <pc:docMk/>
          <pc:sldMk cId="994811020" sldId="271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994811020" sldId="271"/>
            <ac:spMk id="2" creationId="{9EB11378-B505-4DE3-77DF-6A7A38B3BEDB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9:34.699" v="490" actId="20577"/>
          <ac:spMkLst>
            <pc:docMk/>
            <pc:sldMk cId="994811020" sldId="271"/>
            <ac:spMk id="4" creationId="{625DB531-AFC5-E1CC-DEAF-6414D56DB48B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9:55:06.707" v="699" actId="20577"/>
        <pc:sldMkLst>
          <pc:docMk/>
          <pc:sldMk cId="2165535739" sldId="272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2165535739" sldId="272"/>
            <ac:spMk id="2" creationId="{0B91281C-7280-AAB5-5FDD-9E3D1DD9D0AE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9:41.793" v="491" actId="20577"/>
          <ac:spMkLst>
            <pc:docMk/>
            <pc:sldMk cId="2165535739" sldId="272"/>
            <ac:spMk id="3" creationId="{98614E7F-F6F3-9791-CBBB-7D623C24D5EB}"/>
          </ac:spMkLst>
        </pc:spChg>
        <pc:spChg chg="mod">
          <ac:chgData name="Alexys, PRADELS" userId="S::pradels.a@stjolorient.fr::f47cf851-082f-49da-ba79-452003688f51" providerId="AD" clId="Web-{BF071CF8-ACB4-ECF0-6876-1F486D773927}" dt="2024-05-30T09:55:06.707" v="699" actId="20577"/>
          <ac:spMkLst>
            <pc:docMk/>
            <pc:sldMk cId="2165535739" sldId="272"/>
            <ac:spMk id="6" creationId="{B1FD5AA4-66D4-9C82-1388-5F47C4D4E1BC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9:55:22.067" v="702" actId="20577"/>
        <pc:sldMkLst>
          <pc:docMk/>
          <pc:sldMk cId="3011514499" sldId="273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3011514499" sldId="273"/>
            <ac:spMk id="2" creationId="{C9A86231-7218-82FF-7F95-2BF296803789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9:58.560" v="492" actId="20577"/>
          <ac:spMkLst>
            <pc:docMk/>
            <pc:sldMk cId="3011514499" sldId="273"/>
            <ac:spMk id="3" creationId="{25172239-48BD-9372-B58C-856A5CB4B365}"/>
          </ac:spMkLst>
        </pc:spChg>
        <pc:spChg chg="mod">
          <ac:chgData name="Alexys, PRADELS" userId="S::pradels.a@stjolorient.fr::f47cf851-082f-49da-ba79-452003688f51" providerId="AD" clId="Web-{BF071CF8-ACB4-ECF0-6876-1F486D773927}" dt="2024-05-30T09:55:22.067" v="702" actId="20577"/>
          <ac:spMkLst>
            <pc:docMk/>
            <pc:sldMk cId="3011514499" sldId="273"/>
            <ac:spMk id="6" creationId="{B1FD5AA4-66D4-9C82-1388-5F47C4D4E1BC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7:33.257" v="474" actId="20577"/>
        <pc:sldMkLst>
          <pc:docMk/>
          <pc:sldMk cId="3987488343" sldId="274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3987488343" sldId="274"/>
            <ac:spMk id="15" creationId="{4451D80C-4868-6C87-ECEF-9244DBF91081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7:33.257" v="474" actId="20577"/>
          <ac:spMkLst>
            <pc:docMk/>
            <pc:sldMk cId="3987488343" sldId="274"/>
            <ac:spMk id="16" creationId="{C8475D7F-93D5-92C1-5354-A963A9E9D8A0}"/>
          </ac:spMkLst>
        </pc:spChg>
        <pc:graphicFrameChg chg="add del mod">
          <ac:chgData name="Alexys, PRADELS" userId="S::pradels.a@stjolorient.fr::f47cf851-082f-49da-ba79-452003688f51" providerId="AD" clId="Web-{BF071CF8-ACB4-ECF0-6876-1F486D773927}" dt="2024-05-30T07:17:40.887" v="170"/>
          <ac:graphicFrameMkLst>
            <pc:docMk/>
            <pc:sldMk cId="3987488343" sldId="274"/>
            <ac:graphicFrameMk id="6" creationId="{FBF91440-8DC9-EAD5-D2CC-AE8728D92832}"/>
          </ac:graphicFrameMkLst>
        </pc:graphicFrameChg>
        <pc:graphicFrameChg chg="add mod ord modGraphic">
          <ac:chgData name="Alexys, PRADELS" userId="S::pradels.a@stjolorient.fr::f47cf851-082f-49da-ba79-452003688f51" providerId="AD" clId="Web-{BF071CF8-ACB4-ECF0-6876-1F486D773927}" dt="2024-05-30T07:21:40.817" v="272"/>
          <ac:graphicFrameMkLst>
            <pc:docMk/>
            <pc:sldMk cId="3987488343" sldId="274"/>
            <ac:graphicFrameMk id="12" creationId="{A179D5B9-297E-ACD9-2335-E98D73E40F44}"/>
          </ac:graphicFrameMkLst>
        </pc:graphicFrameChg>
        <pc:picChg chg="del mod">
          <ac:chgData name="Alexys, PRADELS" userId="S::pradels.a@stjolorient.fr::f47cf851-082f-49da-ba79-452003688f51" providerId="AD" clId="Web-{BF071CF8-ACB4-ECF0-6876-1F486D773927}" dt="2024-05-30T07:12:02.829" v="1"/>
          <ac:picMkLst>
            <pc:docMk/>
            <pc:sldMk cId="3987488343" sldId="274"/>
            <ac:picMk id="4" creationId="{F3BCBB62-16E5-CD8E-140D-F42EBB6ABB86}"/>
          </ac:picMkLst>
        </pc:picChg>
        <pc:picChg chg="mod">
          <ac:chgData name="Alexys, PRADELS" userId="S::pradels.a@stjolorient.fr::f47cf851-082f-49da-ba79-452003688f51" providerId="AD" clId="Web-{BF071CF8-ACB4-ECF0-6876-1F486D773927}" dt="2024-05-30T07:16:24.041" v="143" actId="1076"/>
          <ac:picMkLst>
            <pc:docMk/>
            <pc:sldMk cId="3987488343" sldId="274"/>
            <ac:picMk id="5" creationId="{4B817C74-5B09-372A-25AA-6D7C8EE816B3}"/>
          </ac:picMkLst>
        </pc:picChg>
        <pc:picChg chg="add del mod">
          <ac:chgData name="Alexys, PRADELS" userId="S::pradels.a@stjolorient.fr::f47cf851-082f-49da-ba79-452003688f51" providerId="AD" clId="Web-{BF071CF8-ACB4-ECF0-6876-1F486D773927}" dt="2024-05-30T07:19:09.718" v="231"/>
          <ac:picMkLst>
            <pc:docMk/>
            <pc:sldMk cId="3987488343" sldId="274"/>
            <ac:picMk id="7" creationId="{AA5CE1E8-B40F-F5D3-7DED-27036AC9F61A}"/>
          </ac:picMkLst>
        </pc:picChg>
        <pc:picChg chg="add del mod">
          <ac:chgData name="Alexys, PRADELS" userId="S::pradels.a@stjolorient.fr::f47cf851-082f-49da-ba79-452003688f51" providerId="AD" clId="Web-{BF071CF8-ACB4-ECF0-6876-1F486D773927}" dt="2024-05-30T07:19:11.687" v="232"/>
          <ac:picMkLst>
            <pc:docMk/>
            <pc:sldMk cId="3987488343" sldId="274"/>
            <ac:picMk id="8" creationId="{D3F89E5D-3E3C-B7AA-1CDB-E88697F05CC9}"/>
          </ac:picMkLst>
        </pc:picChg>
        <pc:picChg chg="add del mod">
          <ac:chgData name="Alexys, PRADELS" userId="S::pradels.a@stjolorient.fr::f47cf851-082f-49da-ba79-452003688f51" providerId="AD" clId="Web-{BF071CF8-ACB4-ECF0-6876-1F486D773927}" dt="2024-05-30T07:19:13.812" v="233"/>
          <ac:picMkLst>
            <pc:docMk/>
            <pc:sldMk cId="3987488343" sldId="274"/>
            <ac:picMk id="9" creationId="{BE7C57DA-00D8-67DC-FA54-CE0072DF83AF}"/>
          </ac:picMkLst>
        </pc:picChg>
        <pc:picChg chg="add del mod">
          <ac:chgData name="Alexys, PRADELS" userId="S::pradels.a@stjolorient.fr::f47cf851-082f-49da-ba79-452003688f51" providerId="AD" clId="Web-{BF071CF8-ACB4-ECF0-6876-1F486D773927}" dt="2024-05-30T07:19:15.406" v="234"/>
          <ac:picMkLst>
            <pc:docMk/>
            <pc:sldMk cId="3987488343" sldId="274"/>
            <ac:picMk id="10" creationId="{40C5C381-5847-7399-2707-86BB91C23C70}"/>
          </ac:picMkLst>
        </pc:picChg>
        <pc:picChg chg="add del">
          <ac:chgData name="Alexys, PRADELS" userId="S::pradels.a@stjolorient.fr::f47cf851-082f-49da-ba79-452003688f51" providerId="AD" clId="Web-{BF071CF8-ACB4-ECF0-6876-1F486D773927}" dt="2024-05-30T07:12:35.783" v="13"/>
          <ac:picMkLst>
            <pc:docMk/>
            <pc:sldMk cId="3987488343" sldId="274"/>
            <ac:picMk id="11" creationId="{E79E796A-AA6E-2A95-BD21-E3754B0EE998}"/>
          </ac:picMkLst>
        </pc:picChg>
        <pc:picChg chg="add del mod">
          <ac:chgData name="Alexys, PRADELS" userId="S::pradels.a@stjolorient.fr::f47cf851-082f-49da-ba79-452003688f51" providerId="AD" clId="Web-{BF071CF8-ACB4-ECF0-6876-1F486D773927}" dt="2024-05-30T07:16:07.946" v="137"/>
          <ac:picMkLst>
            <pc:docMk/>
            <pc:sldMk cId="3987488343" sldId="274"/>
            <ac:picMk id="13" creationId="{7DF90940-C41C-24FB-458A-1DCCDFB4C023}"/>
          </ac:picMkLst>
        </pc:picChg>
        <pc:picChg chg="add del">
          <ac:chgData name="Alexys, PRADELS" userId="S::pradels.a@stjolorient.fr::f47cf851-082f-49da-ba79-452003688f51" providerId="AD" clId="Web-{BF071CF8-ACB4-ECF0-6876-1F486D773927}" dt="2024-05-30T07:18:59.936" v="230"/>
          <ac:picMkLst>
            <pc:docMk/>
            <pc:sldMk cId="3987488343" sldId="274"/>
            <ac:picMk id="14" creationId="{BE2DB6B9-5715-9F7E-83FD-E087C7A3B2FB}"/>
          </ac:picMkLst>
        </pc:picChg>
      </pc:sldChg>
      <pc:sldChg chg="addSp delSp modSp">
        <pc:chgData name="Alexys, PRADELS" userId="S::pradels.a@stjolorient.fr::f47cf851-082f-49da-ba79-452003688f51" providerId="AD" clId="Web-{BF071CF8-ACB4-ECF0-6876-1F486D773927}" dt="2024-05-30T08:18:57.792" v="485" actId="20577"/>
        <pc:sldMkLst>
          <pc:docMk/>
          <pc:sldMk cId="1834249958" sldId="275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1834249958" sldId="275"/>
            <ac:spMk id="2" creationId="{422D530E-D0D5-7ACA-FD78-1E7A0115B174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8:57.792" v="485" actId="20577"/>
          <ac:spMkLst>
            <pc:docMk/>
            <pc:sldMk cId="1834249958" sldId="275"/>
            <ac:spMk id="3" creationId="{4F54B3D4-29A8-7ACD-0BD0-7EC8B1E77720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8:28.603" v="480" actId="20577"/>
        <pc:sldMkLst>
          <pc:docMk/>
          <pc:sldMk cId="4252222359" sldId="276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4252222359" sldId="276"/>
            <ac:spMk id="2" creationId="{1488F3F3-B14D-CEAB-9BBA-EA7D28C223BD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8:28.603" v="480" actId="20577"/>
          <ac:spMkLst>
            <pc:docMk/>
            <pc:sldMk cId="4252222359" sldId="276"/>
            <ac:spMk id="3" creationId="{0F575AAC-C8B9-5DB4-C16F-127929CFFC91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19:14.980" v="487" actId="20577"/>
        <pc:sldMkLst>
          <pc:docMk/>
          <pc:sldMk cId="3910573572" sldId="277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3910573572" sldId="277"/>
            <ac:spMk id="3" creationId="{628ACF91-2366-1790-07C9-270569D7958D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9:14.980" v="487" actId="20577"/>
          <ac:spMkLst>
            <pc:docMk/>
            <pc:sldMk cId="3910573572" sldId="277"/>
            <ac:spMk id="6" creationId="{98A30EEF-F155-4713-DA90-92D131AF53F4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8:20:04.763" v="493" actId="20577"/>
        <pc:sldMkLst>
          <pc:docMk/>
          <pc:sldMk cId="4142356664" sldId="278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4142356664" sldId="278"/>
            <ac:spMk id="2" creationId="{E3ACEE58-9C72-8F88-050C-E9C5CBC63324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20:04.763" v="493" actId="20577"/>
          <ac:spMkLst>
            <pc:docMk/>
            <pc:sldMk cId="4142356664" sldId="278"/>
            <ac:spMk id="3" creationId="{7C5820D9-973D-BA9A-95F6-176F9554EA9E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9:42:29.887" v="522" actId="1076"/>
        <pc:sldMkLst>
          <pc:docMk/>
          <pc:sldMk cId="2307466230" sldId="279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2307466230" sldId="279"/>
            <ac:spMk id="2" creationId="{40F4C3D5-ED40-95FD-88B7-BEC5BFE4F7DC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7:49.821" v="477" actId="20577"/>
          <ac:spMkLst>
            <pc:docMk/>
            <pc:sldMk cId="2307466230" sldId="279"/>
            <ac:spMk id="3" creationId="{F6E0CA17-A639-E741-3FE9-B9E4C85BA381}"/>
          </ac:spMkLst>
        </pc:spChg>
        <pc:spChg chg="mod">
          <ac:chgData name="Alexys, PRADELS" userId="S::pradels.a@stjolorient.fr::f47cf851-082f-49da-ba79-452003688f51" providerId="AD" clId="Web-{BF071CF8-ACB4-ECF0-6876-1F486D773927}" dt="2024-05-30T09:41:13.244" v="517" actId="1076"/>
          <ac:spMkLst>
            <pc:docMk/>
            <pc:sldMk cId="2307466230" sldId="279"/>
            <ac:spMk id="6" creationId="{B1FD5AA4-66D4-9C82-1388-5F47C4D4E1BC}"/>
          </ac:spMkLst>
        </pc:spChg>
        <pc:picChg chg="add mod">
          <ac:chgData name="Alexys, PRADELS" userId="S::pradels.a@stjolorient.fr::f47cf851-082f-49da-ba79-452003688f51" providerId="AD" clId="Web-{BF071CF8-ACB4-ECF0-6876-1F486D773927}" dt="2024-05-30T09:42:29.887" v="522" actId="1076"/>
          <ac:picMkLst>
            <pc:docMk/>
            <pc:sldMk cId="2307466230" sldId="279"/>
            <ac:picMk id="2" creationId="{2A8B3922-575E-116E-B350-7E7EBA5C4679}"/>
          </ac:picMkLst>
        </pc:picChg>
      </pc:sldChg>
      <pc:sldChg chg="addSp delSp modSp">
        <pc:chgData name="Alexys, PRADELS" userId="S::pradels.a@stjolorient.fr::f47cf851-082f-49da-ba79-452003688f51" providerId="AD" clId="Web-{BF071CF8-ACB4-ECF0-6876-1F486D773927}" dt="2024-05-30T08:18:42.541" v="482" actId="20577"/>
        <pc:sldMkLst>
          <pc:docMk/>
          <pc:sldMk cId="2680501683" sldId="280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2680501683" sldId="280"/>
            <ac:spMk id="6" creationId="{5D4ED1D6-8AA2-9435-DA3C-DCB5F22DA170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8:42.541" v="482" actId="20577"/>
          <ac:spMkLst>
            <pc:docMk/>
            <pc:sldMk cId="2680501683" sldId="280"/>
            <ac:spMk id="10" creationId="{2CCCB1C9-8FAE-E61A-9BDB-10F6FF3C19CE}"/>
          </ac:spMkLst>
        </pc:spChg>
      </pc:sldChg>
      <pc:sldChg chg="addSp delSp modSp">
        <pc:chgData name="Alexys, PRADELS" userId="S::pradels.a@stjolorient.fr::f47cf851-082f-49da-ba79-452003688f51" providerId="AD" clId="Web-{BF071CF8-ACB4-ECF0-6876-1F486D773927}" dt="2024-05-30T09:45:55.174" v="537" actId="1076"/>
        <pc:sldMkLst>
          <pc:docMk/>
          <pc:sldMk cId="1733442968" sldId="281"/>
        </pc:sldMkLst>
        <pc:spChg chg="add del mod">
          <ac:chgData name="Alexys, PRADELS" userId="S::pradels.a@stjolorient.fr::f47cf851-082f-49da-ba79-452003688f51" providerId="AD" clId="Web-{BF071CF8-ACB4-ECF0-6876-1F486D773927}" dt="2024-05-30T07:31:23.728" v="348"/>
          <ac:spMkLst>
            <pc:docMk/>
            <pc:sldMk cId="1733442968" sldId="281"/>
            <ac:spMk id="4" creationId="{5C5EF0CF-9068-C445-1985-EB7CB937D753}"/>
          </ac:spMkLst>
        </pc:spChg>
        <pc:spChg chg="add mod">
          <ac:chgData name="Alexys, PRADELS" userId="S::pradels.a@stjolorient.fr::f47cf851-082f-49da-ba79-452003688f51" providerId="AD" clId="Web-{BF071CF8-ACB4-ECF0-6876-1F486D773927}" dt="2024-05-30T08:17:38.523" v="475" actId="20577"/>
          <ac:spMkLst>
            <pc:docMk/>
            <pc:sldMk cId="1733442968" sldId="281"/>
            <ac:spMk id="6" creationId="{BA86CEBB-3B74-FD55-18E9-F2B3683A1C7D}"/>
          </ac:spMkLst>
        </pc:spChg>
        <pc:picChg chg="mod">
          <ac:chgData name="Alexys, PRADELS" userId="S::pradels.a@stjolorient.fr::f47cf851-082f-49da-ba79-452003688f51" providerId="AD" clId="Web-{BF071CF8-ACB4-ECF0-6876-1F486D773927}" dt="2024-05-30T09:45:55.174" v="537" actId="1076"/>
          <ac:picMkLst>
            <pc:docMk/>
            <pc:sldMk cId="1733442968" sldId="281"/>
            <ac:picMk id="3" creationId="{B4F48D90-9214-7BD0-CDBC-37D0F482AA73}"/>
          </ac:picMkLst>
        </pc:picChg>
      </pc:sldChg>
      <pc:sldChg chg="del">
        <pc:chgData name="Alexys, PRADELS" userId="S::pradels.a@stjolorient.fr::f47cf851-082f-49da-ba79-452003688f51" providerId="AD" clId="Web-{BF071CF8-ACB4-ECF0-6876-1F486D773927}" dt="2024-05-30T07:47:58.074" v="372"/>
        <pc:sldMkLst>
          <pc:docMk/>
          <pc:sldMk cId="60766329" sldId="282"/>
        </pc:sldMkLst>
      </pc:sldChg>
      <pc:sldMasterChg chg="modSp mod modSldLayout">
        <pc:chgData name="Alexys, PRADELS" userId="S::pradels.a@stjolorient.fr::f47cf851-082f-49da-ba79-452003688f51" providerId="AD" clId="Web-{BF071CF8-ACB4-ECF0-6876-1F486D773927}" dt="2024-05-30T07:31:23.728" v="348"/>
        <pc:sldMasterMkLst>
          <pc:docMk/>
          <pc:sldMasterMk cId="3071127875" sldId="2147483648"/>
        </pc:sldMasterMkLst>
        <pc:spChg chg="mod">
          <ac:chgData name="Alexys, PRADELS" userId="S::pradels.a@stjolorient.fr::f47cf851-082f-49da-ba79-452003688f51" providerId="AD" clId="Web-{BF071CF8-ACB4-ECF0-6876-1F486D773927}" dt="2024-05-30T07:30:23.975" v="338"/>
          <ac:spMkLst>
            <pc:docMk/>
            <pc:sldMasterMk cId="3071127875" sldId="2147483648"/>
            <ac:spMk id="5" creationId="{00000000-0000-0000-0000-000000000000}"/>
          </ac:spMkLst>
        </pc:sp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3310491181" sldId="2147483649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3310491181" sldId="2147483649"/>
              <ac:spMk id="5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3841795644" sldId="2147483650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3841795644" sldId="2147483650"/>
              <ac:spMk id="5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3466923455" sldId="2147483651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3466923455" sldId="2147483651"/>
              <ac:spMk id="5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3747632232" sldId="2147483652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3747632232" sldId="2147483652"/>
              <ac:spMk id="6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2611866596" sldId="2147483653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2611866596" sldId="2147483653"/>
              <ac:spMk id="8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3395854097" sldId="2147483654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3395854097" sldId="2147483654"/>
              <ac:spMk id="4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4040201302" sldId="2147483655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4040201302" sldId="2147483655"/>
              <ac:spMk id="3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2706407263" sldId="2147483656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2706407263" sldId="2147483656"/>
              <ac:spMk id="6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1610903340" sldId="2147483657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1610903340" sldId="2147483657"/>
              <ac:spMk id="6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4172787210" sldId="2147483658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4172787210" sldId="2147483658"/>
              <ac:spMk id="5" creationId="{00000000-0000-0000-0000-000000000000}"/>
            </ac:spMkLst>
          </pc:spChg>
        </pc:sldLayoutChg>
        <pc:sldLayoutChg chg="modSp mod">
          <pc:chgData name="Alexys, PRADELS" userId="S::pradels.a@stjolorient.fr::f47cf851-082f-49da-ba79-452003688f51" providerId="AD" clId="Web-{BF071CF8-ACB4-ECF0-6876-1F486D773927}" dt="2024-05-30T07:31:23.728" v="348"/>
          <pc:sldLayoutMkLst>
            <pc:docMk/>
            <pc:sldMasterMk cId="3071127875" sldId="2147483648"/>
            <pc:sldLayoutMk cId="1902177510" sldId="2147483659"/>
          </pc:sldLayoutMkLst>
          <pc:spChg chg="mod">
            <ac:chgData name="Alexys, PRADELS" userId="S::pradels.a@stjolorient.fr::f47cf851-082f-49da-ba79-452003688f51" providerId="AD" clId="Web-{BF071CF8-ACB4-ECF0-6876-1F486D773927}" dt="2024-05-30T07:30:23.975" v="338"/>
            <ac:spMkLst>
              <pc:docMk/>
              <pc:sldMasterMk cId="3071127875" sldId="2147483648"/>
              <pc:sldLayoutMk cId="1902177510" sldId="2147483659"/>
              <ac:spMk id="5" creationId="{00000000-0000-0000-0000-000000000000}"/>
            </ac:spMkLst>
          </pc:spChg>
        </pc:sldLayoutChg>
      </pc:sldMasterChg>
    </pc:docChg>
  </pc:docChgLst>
  <pc:docChgLst>
    <pc:chgData name="Nathan, FORLOT" userId="S::forlot.n@stjolorient.fr::bb026f0e-6c83-4eb3-8653-1f9166327b3f" providerId="AD" clId="Web-{D8009D2A-B170-51F1-B3D6-8F90B4444B20}"/>
    <pc:docChg chg="addSld modSld">
      <pc:chgData name="Nathan, FORLOT" userId="S::forlot.n@stjolorient.fr::bb026f0e-6c83-4eb3-8653-1f9166327b3f" providerId="AD" clId="Web-{D8009D2A-B170-51F1-B3D6-8F90B4444B20}" dt="2024-05-30T07:47:52.966" v="26" actId="20577"/>
      <pc:docMkLst>
        <pc:docMk/>
      </pc:docMkLst>
      <pc:sldChg chg="delSp modSp new">
        <pc:chgData name="Nathan, FORLOT" userId="S::forlot.n@stjolorient.fr::bb026f0e-6c83-4eb3-8653-1f9166327b3f" providerId="AD" clId="Web-{D8009D2A-B170-51F1-B3D6-8F90B4444B20}" dt="2024-05-30T07:47:52.966" v="26" actId="20577"/>
        <pc:sldMkLst>
          <pc:docMk/>
          <pc:sldMk cId="60766329" sldId="282"/>
        </pc:sldMkLst>
        <pc:spChg chg="mod">
          <ac:chgData name="Nathan, FORLOT" userId="S::forlot.n@stjolorient.fr::bb026f0e-6c83-4eb3-8653-1f9166327b3f" providerId="AD" clId="Web-{D8009D2A-B170-51F1-B3D6-8F90B4444B20}" dt="2024-05-30T07:47:52.966" v="26" actId="20577"/>
          <ac:spMkLst>
            <pc:docMk/>
            <pc:sldMk cId="60766329" sldId="282"/>
            <ac:spMk id="2" creationId="{84311ED1-7FD4-C3C3-3630-F6F50435009E}"/>
          </ac:spMkLst>
        </pc:spChg>
        <pc:spChg chg="del">
          <ac:chgData name="Nathan, FORLOT" userId="S::forlot.n@stjolorient.fr::bb026f0e-6c83-4eb3-8653-1f9166327b3f" providerId="AD" clId="Web-{D8009D2A-B170-51F1-B3D6-8F90B4444B20}" dt="2024-05-30T07:47:02.433" v="1"/>
          <ac:spMkLst>
            <pc:docMk/>
            <pc:sldMk cId="60766329" sldId="282"/>
            <ac:spMk id="3" creationId="{4B455124-88FC-CD22-E515-5D8F02782C1E}"/>
          </ac:spMkLst>
        </pc:spChg>
      </pc:sldChg>
    </pc:docChg>
  </pc:docChgLst>
  <pc:docChgLst>
    <pc:chgData name="Alexys, PRADELS" userId="S::pradels.a@stjolorient.fr::f47cf851-082f-49da-ba79-452003688f51" providerId="AD" clId="Web-{0827C3EE-2D46-CB5E-D4D4-ACDEE40E2D5E}"/>
    <pc:docChg chg="addSld delSld modSld sldOrd addMainMaster delMainMaster">
      <pc:chgData name="Alexys, PRADELS" userId="S::pradels.a@stjolorient.fr::f47cf851-082f-49da-ba79-452003688f51" providerId="AD" clId="Web-{0827C3EE-2D46-CB5E-D4D4-ACDEE40E2D5E}" dt="2024-04-08T21:15:41.013" v="2387" actId="20577"/>
      <pc:docMkLst>
        <pc:docMk/>
      </pc:docMkLst>
      <pc:sldChg chg="addSp delSp modSp mod setBg modClrScheme chgLayout">
        <pc:chgData name="Alexys, PRADELS" userId="S::pradels.a@stjolorient.fr::f47cf851-082f-49da-ba79-452003688f51" providerId="AD" clId="Web-{0827C3EE-2D46-CB5E-D4D4-ACDEE40E2D5E}" dt="2024-04-08T20:04:15.764" v="17"/>
        <pc:sldMkLst>
          <pc:docMk/>
          <pc:sldMk cId="3784089036" sldId="256"/>
        </pc:sldMkLst>
        <pc:spChg chg="mod ord">
          <ac:chgData name="Alexys, PRADELS" userId="S::pradels.a@stjolorient.fr::f47cf851-082f-49da-ba79-452003688f51" providerId="AD" clId="Web-{0827C3EE-2D46-CB5E-D4D4-ACDEE40E2D5E}" dt="2024-04-08T20:04:15.764" v="17"/>
          <ac:spMkLst>
            <pc:docMk/>
            <pc:sldMk cId="3784089036" sldId="256"/>
            <ac:spMk id="2" creationId="{00000000-0000-0000-0000-000000000000}"/>
          </ac:spMkLst>
        </pc:spChg>
        <pc:spChg chg="del">
          <ac:chgData name="Alexys, PRADELS" userId="S::pradels.a@stjolorient.fr::f47cf851-082f-49da-ba79-452003688f51" providerId="AD" clId="Web-{0827C3EE-2D46-CB5E-D4D4-ACDEE40E2D5E}" dt="2024-04-08T20:03:18.152" v="13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Alexys, PRADELS" userId="S::pradels.a@stjolorient.fr::f47cf851-082f-49da-ba79-452003688f51" providerId="AD" clId="Web-{0827C3EE-2D46-CB5E-D4D4-ACDEE40E2D5E}" dt="2024-04-08T20:04:15.764" v="17"/>
          <ac:spMkLst>
            <pc:docMk/>
            <pc:sldMk cId="3784089036" sldId="256"/>
            <ac:spMk id="7" creationId="{0671A8AE-40A1-4631-A6B8-581AFF065482}"/>
          </ac:spMkLst>
        </pc:spChg>
        <pc:spChg chg="add del">
          <ac:chgData name="Alexys, PRADELS" userId="S::pradels.a@stjolorient.fr::f47cf851-082f-49da-ba79-452003688f51" providerId="AD" clId="Web-{0827C3EE-2D46-CB5E-D4D4-ACDEE40E2D5E}" dt="2024-04-08T20:04:04.919" v="15"/>
          <ac:spMkLst>
            <pc:docMk/>
            <pc:sldMk cId="3784089036" sldId="256"/>
            <ac:spMk id="8" creationId="{83AF9C6E-31D5-480C-AE10-9BA3E4ED1A5B}"/>
          </ac:spMkLst>
        </pc:spChg>
        <pc:spChg chg="add">
          <ac:chgData name="Alexys, PRADELS" userId="S::pradels.a@stjolorient.fr::f47cf851-082f-49da-ba79-452003688f51" providerId="AD" clId="Web-{0827C3EE-2D46-CB5E-D4D4-ACDEE40E2D5E}" dt="2024-04-08T20:04:15.764" v="17"/>
          <ac:spMkLst>
            <pc:docMk/>
            <pc:sldMk cId="3784089036" sldId="256"/>
            <ac:spMk id="9" creationId="{AB58EF07-17C2-48CF-ABB0-EEF1F17CB8F0}"/>
          </ac:spMkLst>
        </pc:spChg>
        <pc:spChg chg="add del">
          <ac:chgData name="Alexys, PRADELS" userId="S::pradels.a@stjolorient.fr::f47cf851-082f-49da-ba79-452003688f51" providerId="AD" clId="Web-{0827C3EE-2D46-CB5E-D4D4-ACDEE40E2D5E}" dt="2024-04-08T20:04:04.919" v="15"/>
          <ac:spMkLst>
            <pc:docMk/>
            <pc:sldMk cId="3784089036" sldId="256"/>
            <ac:spMk id="10" creationId="{ED1BE14B-C94E-4A1A-B076-39CCA23043C5}"/>
          </ac:spMkLst>
        </pc:spChg>
        <pc:spChg chg="add del">
          <ac:chgData name="Alexys, PRADELS" userId="S::pradels.a@stjolorient.fr::f47cf851-082f-49da-ba79-452003688f51" providerId="AD" clId="Web-{0827C3EE-2D46-CB5E-D4D4-ACDEE40E2D5E}" dt="2024-04-08T20:04:04.919" v="15"/>
          <ac:spMkLst>
            <pc:docMk/>
            <pc:sldMk cId="3784089036" sldId="256"/>
            <ac:spMk id="12" creationId="{504BBA99-27AB-4A46-A679-B01BBAC6803F}"/>
          </ac:spMkLst>
        </pc:spChg>
        <pc:spChg chg="add">
          <ac:chgData name="Alexys, PRADELS" userId="S::pradels.a@stjolorient.fr::f47cf851-082f-49da-ba79-452003688f51" providerId="AD" clId="Web-{0827C3EE-2D46-CB5E-D4D4-ACDEE40E2D5E}" dt="2024-04-08T20:04:15.764" v="17"/>
          <ac:spMkLst>
            <pc:docMk/>
            <pc:sldMk cId="3784089036" sldId="256"/>
            <ac:spMk id="14" creationId="{AF2F604E-43BE-4DC3-B983-E071523364F8}"/>
          </ac:spMkLst>
        </pc:spChg>
        <pc:spChg chg="add">
          <ac:chgData name="Alexys, PRADELS" userId="S::pradels.a@stjolorient.fr::f47cf851-082f-49da-ba79-452003688f51" providerId="AD" clId="Web-{0827C3EE-2D46-CB5E-D4D4-ACDEE40E2D5E}" dt="2024-04-08T20:04:15.764" v="17"/>
          <ac:spMkLst>
            <pc:docMk/>
            <pc:sldMk cId="3784089036" sldId="256"/>
            <ac:spMk id="16" creationId="{08C9B587-E65E-4B52-B37C-ABEBB6E87928}"/>
          </ac:spMkLst>
        </pc:spChg>
        <pc:picChg chg="add del">
          <ac:chgData name="Alexys, PRADELS" userId="S::pradels.a@stjolorient.fr::f47cf851-082f-49da-ba79-452003688f51" providerId="AD" clId="Web-{0827C3EE-2D46-CB5E-D4D4-ACDEE40E2D5E}" dt="2024-04-08T20:04:04.919" v="15"/>
          <ac:picMkLst>
            <pc:docMk/>
            <pc:sldMk cId="3784089036" sldId="256"/>
            <ac:picMk id="4" creationId="{BAFBC03C-26FE-C6B0-107B-2A219BA0E2F1}"/>
          </ac:picMkLst>
        </pc:picChg>
        <pc:picChg chg="add mod">
          <ac:chgData name="Alexys, PRADELS" userId="S::pradels.a@stjolorient.fr::f47cf851-082f-49da-ba79-452003688f51" providerId="AD" clId="Web-{0827C3EE-2D46-CB5E-D4D4-ACDEE40E2D5E}" dt="2024-04-08T20:04:15.764" v="17"/>
          <ac:picMkLst>
            <pc:docMk/>
            <pc:sldMk cId="3784089036" sldId="256"/>
            <ac:picMk id="5" creationId="{4B817C74-5B09-372A-25AA-6D7C8EE816B3}"/>
          </ac:picMkLst>
        </pc:picChg>
      </pc:sldChg>
      <pc:sldChg chg="addSp delSp modSp add replId">
        <pc:chgData name="Alexys, PRADELS" userId="S::pradels.a@stjolorient.fr::f47cf851-082f-49da-ba79-452003688f51" providerId="AD" clId="Web-{0827C3EE-2D46-CB5E-D4D4-ACDEE40E2D5E}" dt="2024-04-08T21:15:41.013" v="2387" actId="20577"/>
        <pc:sldMkLst>
          <pc:docMk/>
          <pc:sldMk cId="516882918" sldId="257"/>
        </pc:sldMkLst>
        <pc:spChg chg="mod">
          <ac:chgData name="Alexys, PRADELS" userId="S::pradels.a@stjolorient.fr::f47cf851-082f-49da-ba79-452003688f51" providerId="AD" clId="Web-{0827C3EE-2D46-CB5E-D4D4-ACDEE40E2D5E}" dt="2024-04-08T21:15:41.013" v="2387" actId="20577"/>
          <ac:spMkLst>
            <pc:docMk/>
            <pc:sldMk cId="516882918" sldId="257"/>
            <ac:spMk id="2" creationId="{00000000-0000-0000-0000-000000000000}"/>
          </ac:spMkLst>
        </pc:spChg>
        <pc:spChg chg="del">
          <ac:chgData name="Alexys, PRADELS" userId="S::pradels.a@stjolorient.fr::f47cf851-082f-49da-ba79-452003688f51" providerId="AD" clId="Web-{0827C3EE-2D46-CB5E-D4D4-ACDEE40E2D5E}" dt="2024-04-08T20:07:05.584" v="96"/>
          <ac:spMkLst>
            <pc:docMk/>
            <pc:sldMk cId="516882918" sldId="257"/>
            <ac:spMk id="7" creationId="{0671A8AE-40A1-4631-A6B8-581AFF065482}"/>
          </ac:spMkLst>
        </pc:spChg>
        <pc:spChg chg="del">
          <ac:chgData name="Alexys, PRADELS" userId="S::pradels.a@stjolorient.fr::f47cf851-082f-49da-ba79-452003688f51" providerId="AD" clId="Web-{0827C3EE-2D46-CB5E-D4D4-ACDEE40E2D5E}" dt="2024-04-08T20:07:05.584" v="96"/>
          <ac:spMkLst>
            <pc:docMk/>
            <pc:sldMk cId="516882918" sldId="257"/>
            <ac:spMk id="9" creationId="{AB58EF07-17C2-48CF-ABB0-EEF1F17CB8F0}"/>
          </ac:spMkLst>
        </pc:spChg>
        <pc:spChg chg="del">
          <ac:chgData name="Alexys, PRADELS" userId="S::pradels.a@stjolorient.fr::f47cf851-082f-49da-ba79-452003688f51" providerId="AD" clId="Web-{0827C3EE-2D46-CB5E-D4D4-ACDEE40E2D5E}" dt="2024-04-08T20:07:05.584" v="96"/>
          <ac:spMkLst>
            <pc:docMk/>
            <pc:sldMk cId="516882918" sldId="257"/>
            <ac:spMk id="14" creationId="{AF2F604E-43BE-4DC3-B983-E071523364F8}"/>
          </ac:spMkLst>
        </pc:spChg>
        <pc:spChg chg="del">
          <ac:chgData name="Alexys, PRADELS" userId="S::pradels.a@stjolorient.fr::f47cf851-082f-49da-ba79-452003688f51" providerId="AD" clId="Web-{0827C3EE-2D46-CB5E-D4D4-ACDEE40E2D5E}" dt="2024-04-08T20:07:05.584" v="96"/>
          <ac:spMkLst>
            <pc:docMk/>
            <pc:sldMk cId="516882918" sldId="257"/>
            <ac:spMk id="16" creationId="{08C9B587-E65E-4B52-B37C-ABEBB6E87928}"/>
          </ac:spMkLst>
        </pc:spChg>
        <pc:spChg chg="add">
          <ac:chgData name="Alexys, PRADELS" userId="S::pradels.a@stjolorient.fr::f47cf851-082f-49da-ba79-452003688f51" providerId="AD" clId="Web-{0827C3EE-2D46-CB5E-D4D4-ACDEE40E2D5E}" dt="2024-04-08T20:07:05.584" v="96"/>
          <ac:spMkLst>
            <pc:docMk/>
            <pc:sldMk cId="516882918" sldId="257"/>
            <ac:spMk id="21" creationId="{0671A8AE-40A1-4631-A6B8-581AFF065482}"/>
          </ac:spMkLst>
        </pc:spChg>
        <pc:spChg chg="add">
          <ac:chgData name="Alexys, PRADELS" userId="S::pradels.a@stjolorient.fr::f47cf851-082f-49da-ba79-452003688f51" providerId="AD" clId="Web-{0827C3EE-2D46-CB5E-D4D4-ACDEE40E2D5E}" dt="2024-04-08T20:07:05.584" v="96"/>
          <ac:spMkLst>
            <pc:docMk/>
            <pc:sldMk cId="516882918" sldId="257"/>
            <ac:spMk id="23" creationId="{AB58EF07-17C2-48CF-ABB0-EEF1F17CB8F0}"/>
          </ac:spMkLst>
        </pc:spChg>
        <pc:spChg chg="add">
          <ac:chgData name="Alexys, PRADELS" userId="S::pradels.a@stjolorient.fr::f47cf851-082f-49da-ba79-452003688f51" providerId="AD" clId="Web-{0827C3EE-2D46-CB5E-D4D4-ACDEE40E2D5E}" dt="2024-04-08T20:07:05.584" v="96"/>
          <ac:spMkLst>
            <pc:docMk/>
            <pc:sldMk cId="516882918" sldId="257"/>
            <ac:spMk id="25" creationId="{AF2F604E-43BE-4DC3-B983-E071523364F8}"/>
          </ac:spMkLst>
        </pc:spChg>
        <pc:spChg chg="add">
          <ac:chgData name="Alexys, PRADELS" userId="S::pradels.a@stjolorient.fr::f47cf851-082f-49da-ba79-452003688f51" providerId="AD" clId="Web-{0827C3EE-2D46-CB5E-D4D4-ACDEE40E2D5E}" dt="2024-04-08T20:07:05.584" v="96"/>
          <ac:spMkLst>
            <pc:docMk/>
            <pc:sldMk cId="516882918" sldId="257"/>
            <ac:spMk id="27" creationId="{08C9B587-E65E-4B52-B37C-ABEBB6E87928}"/>
          </ac:spMkLst>
        </pc:spChg>
        <pc:picChg chg="add del">
          <ac:chgData name="Alexys, PRADELS" userId="S::pradels.a@stjolorient.fr::f47cf851-082f-49da-ba79-452003688f51" providerId="AD" clId="Web-{0827C3EE-2D46-CB5E-D4D4-ACDEE40E2D5E}" dt="2024-04-08T20:06:55.740" v="94"/>
          <ac:picMkLst>
            <pc:docMk/>
            <pc:sldMk cId="516882918" sldId="257"/>
            <ac:picMk id="5" creationId="{4B817C74-5B09-372A-25AA-6D7C8EE816B3}"/>
          </ac:picMkLst>
        </pc:picChg>
      </pc:sldChg>
      <pc:sldChg chg="modSp add replId">
        <pc:chgData name="Alexys, PRADELS" userId="S::pradels.a@stjolorient.fr::f47cf851-082f-49da-ba79-452003688f51" providerId="AD" clId="Web-{0827C3EE-2D46-CB5E-D4D4-ACDEE40E2D5E}" dt="2024-04-08T20:14:01.494" v="211" actId="1076"/>
        <pc:sldMkLst>
          <pc:docMk/>
          <pc:sldMk cId="898878143" sldId="258"/>
        </pc:sldMkLst>
        <pc:spChg chg="mod">
          <ac:chgData name="Alexys, PRADELS" userId="S::pradels.a@stjolorient.fr::f47cf851-082f-49da-ba79-452003688f51" providerId="AD" clId="Web-{0827C3EE-2D46-CB5E-D4D4-ACDEE40E2D5E}" dt="2024-04-08T20:14:01.494" v="211" actId="1076"/>
          <ac:spMkLst>
            <pc:docMk/>
            <pc:sldMk cId="898878143" sldId="258"/>
            <ac:spMk id="2" creationId="{00000000-0000-0000-0000-000000000000}"/>
          </ac:spMkLst>
        </pc:spChg>
      </pc:sldChg>
      <pc:sldChg chg="addSp delSp modSp new del">
        <pc:chgData name="Alexys, PRADELS" userId="S::pradels.a@stjolorient.fr::f47cf851-082f-49da-ba79-452003688f51" providerId="AD" clId="Web-{0827C3EE-2D46-CB5E-D4D4-ACDEE40E2D5E}" dt="2024-04-08T20:07:09.881" v="97"/>
        <pc:sldMkLst>
          <pc:docMk/>
          <pc:sldMk cId="4195243384" sldId="258"/>
        </pc:sldMkLst>
        <pc:spChg chg="del">
          <ac:chgData name="Alexys, PRADELS" userId="S::pradels.a@stjolorient.fr::f47cf851-082f-49da-ba79-452003688f51" providerId="AD" clId="Web-{0827C3EE-2D46-CB5E-D4D4-ACDEE40E2D5E}" dt="2024-04-08T20:06:31.114" v="90"/>
          <ac:spMkLst>
            <pc:docMk/>
            <pc:sldMk cId="4195243384" sldId="258"/>
            <ac:spMk id="2" creationId="{FFDFF2E1-5CAF-1B32-AA74-F3189C627525}"/>
          </ac:spMkLst>
        </pc:spChg>
        <pc:spChg chg="del mod">
          <ac:chgData name="Alexys, PRADELS" userId="S::pradels.a@stjolorient.fr::f47cf851-082f-49da-ba79-452003688f51" providerId="AD" clId="Web-{0827C3EE-2D46-CB5E-D4D4-ACDEE40E2D5E}" dt="2024-04-08T20:06:26.832" v="89"/>
          <ac:spMkLst>
            <pc:docMk/>
            <pc:sldMk cId="4195243384" sldId="258"/>
            <ac:spMk id="3" creationId="{1A299617-1E10-FF99-C04E-9124FCE4BD12}"/>
          </ac:spMkLst>
        </pc:spChg>
        <pc:spChg chg="add mod">
          <ac:chgData name="Alexys, PRADELS" userId="S::pradels.a@stjolorient.fr::f47cf851-082f-49da-ba79-452003688f51" providerId="AD" clId="Web-{0827C3EE-2D46-CB5E-D4D4-ACDEE40E2D5E}" dt="2024-04-08T20:06:31.957" v="92"/>
          <ac:spMkLst>
            <pc:docMk/>
            <pc:sldMk cId="4195243384" sldId="258"/>
            <ac:spMk id="4" creationId="{C0903AE2-5067-8C68-1847-2F6631A66683}"/>
          </ac:spMkLst>
        </pc:spChg>
      </pc:sldChg>
      <pc:sldChg chg="addSp delSp modSp add replId">
        <pc:chgData name="Alexys, PRADELS" userId="S::pradels.a@stjolorient.fr::f47cf851-082f-49da-ba79-452003688f51" providerId="AD" clId="Web-{0827C3EE-2D46-CB5E-D4D4-ACDEE40E2D5E}" dt="2024-04-08T20:30:25.509" v="710" actId="20577"/>
        <pc:sldMkLst>
          <pc:docMk/>
          <pc:sldMk cId="2608754594" sldId="259"/>
        </pc:sldMkLst>
        <pc:spChg chg="del mod">
          <ac:chgData name="Alexys, PRADELS" userId="S::pradels.a@stjolorient.fr::f47cf851-082f-49da-ba79-452003688f51" providerId="AD" clId="Web-{0827C3EE-2D46-CB5E-D4D4-ACDEE40E2D5E}" dt="2024-04-08T20:26:56.967" v="612"/>
          <ac:spMkLst>
            <pc:docMk/>
            <pc:sldMk cId="2608754594" sldId="259"/>
            <ac:spMk id="2" creationId="{00000000-0000-0000-0000-000000000000}"/>
          </ac:spMkLst>
        </pc:spChg>
        <pc:spChg chg="add del mod">
          <ac:chgData name="Alexys, PRADELS" userId="S::pradels.a@stjolorient.fr::f47cf851-082f-49da-ba79-452003688f51" providerId="AD" clId="Web-{0827C3EE-2D46-CB5E-D4D4-ACDEE40E2D5E}" dt="2024-04-08T20:27:05.811" v="615"/>
          <ac:spMkLst>
            <pc:docMk/>
            <pc:sldMk cId="2608754594" sldId="259"/>
            <ac:spMk id="4" creationId="{901AE913-AA4B-1400-D426-885FC193D490}"/>
          </ac:spMkLst>
        </pc:spChg>
        <pc:spChg chg="add mod">
          <ac:chgData name="Alexys, PRADELS" userId="S::pradels.a@stjolorient.fr::f47cf851-082f-49da-ba79-452003688f51" providerId="AD" clId="Web-{0827C3EE-2D46-CB5E-D4D4-ACDEE40E2D5E}" dt="2024-04-08T20:30:25.509" v="710" actId="20577"/>
          <ac:spMkLst>
            <pc:docMk/>
            <pc:sldMk cId="2608754594" sldId="259"/>
            <ac:spMk id="6" creationId="{B1FD5AA4-66D4-9C82-1388-5F47C4D4E1BC}"/>
          </ac:spMkLst>
        </pc:spChg>
      </pc:sldChg>
      <pc:sldChg chg="modSp add replId">
        <pc:chgData name="Alexys, PRADELS" userId="S::pradels.a@stjolorient.fr::f47cf851-082f-49da-ba79-452003688f51" providerId="AD" clId="Web-{0827C3EE-2D46-CB5E-D4D4-ACDEE40E2D5E}" dt="2024-04-08T20:38:30.375" v="1038" actId="20577"/>
        <pc:sldMkLst>
          <pc:docMk/>
          <pc:sldMk cId="3310636570" sldId="260"/>
        </pc:sldMkLst>
        <pc:spChg chg="mod">
          <ac:chgData name="Alexys, PRADELS" userId="S::pradels.a@stjolorient.fr::f47cf851-082f-49da-ba79-452003688f51" providerId="AD" clId="Web-{0827C3EE-2D46-CB5E-D4D4-ACDEE40E2D5E}" dt="2024-04-08T20:38:30.375" v="1038" actId="20577"/>
          <ac:spMkLst>
            <pc:docMk/>
            <pc:sldMk cId="3310636570" sldId="260"/>
            <ac:spMk id="6" creationId="{B1FD5AA4-66D4-9C82-1388-5F47C4D4E1BC}"/>
          </ac:spMkLst>
        </pc:spChg>
      </pc:sldChg>
      <pc:sldChg chg="add ord replId">
        <pc:chgData name="Alexys, PRADELS" userId="S::pradels.a@stjolorient.fr::f47cf851-082f-49da-ba79-452003688f51" providerId="AD" clId="Web-{0827C3EE-2D46-CB5E-D4D4-ACDEE40E2D5E}" dt="2024-04-08T20:35:48.961" v="940"/>
        <pc:sldMkLst>
          <pc:docMk/>
          <pc:sldMk cId="936870190" sldId="261"/>
        </pc:sldMkLst>
      </pc:sldChg>
      <pc:sldChg chg="modSp add replId">
        <pc:chgData name="Alexys, PRADELS" userId="S::pradels.a@stjolorient.fr::f47cf851-082f-49da-ba79-452003688f51" providerId="AD" clId="Web-{0827C3EE-2D46-CB5E-D4D4-ACDEE40E2D5E}" dt="2024-04-08T20:35:13.772" v="939" actId="20577"/>
        <pc:sldMkLst>
          <pc:docMk/>
          <pc:sldMk cId="182352273" sldId="262"/>
        </pc:sldMkLst>
        <pc:spChg chg="mod">
          <ac:chgData name="Alexys, PRADELS" userId="S::pradels.a@stjolorient.fr::f47cf851-082f-49da-ba79-452003688f51" providerId="AD" clId="Web-{0827C3EE-2D46-CB5E-D4D4-ACDEE40E2D5E}" dt="2024-04-08T20:35:13.772" v="939" actId="20577"/>
          <ac:spMkLst>
            <pc:docMk/>
            <pc:sldMk cId="182352273" sldId="262"/>
            <ac:spMk id="6" creationId="{B1FD5AA4-66D4-9C82-1388-5F47C4D4E1BC}"/>
          </ac:spMkLst>
        </pc:spChg>
      </pc:sldChg>
      <pc:sldChg chg="modSp add replId">
        <pc:chgData name="Alexys, PRADELS" userId="S::pradels.a@stjolorient.fr::f47cf851-082f-49da-ba79-452003688f51" providerId="AD" clId="Web-{0827C3EE-2D46-CB5E-D4D4-ACDEE40E2D5E}" dt="2024-04-08T20:47:04.633" v="1342" actId="1076"/>
        <pc:sldMkLst>
          <pc:docMk/>
          <pc:sldMk cId="218072371" sldId="263"/>
        </pc:sldMkLst>
        <pc:spChg chg="mod">
          <ac:chgData name="Alexys, PRADELS" userId="S::pradels.a@stjolorient.fr::f47cf851-082f-49da-ba79-452003688f51" providerId="AD" clId="Web-{0827C3EE-2D46-CB5E-D4D4-ACDEE40E2D5E}" dt="2024-04-08T20:40:11.457" v="1145" actId="20577"/>
          <ac:spMkLst>
            <pc:docMk/>
            <pc:sldMk cId="218072371" sldId="263"/>
            <ac:spMk id="6" creationId="{B1FD5AA4-66D4-9C82-1388-5F47C4D4E1BC}"/>
          </ac:spMkLst>
        </pc:spChg>
        <pc:picChg chg="mod">
          <ac:chgData name="Alexys, PRADELS" userId="S::pradels.a@stjolorient.fr::f47cf851-082f-49da-ba79-452003688f51" providerId="AD" clId="Web-{0827C3EE-2D46-CB5E-D4D4-ACDEE40E2D5E}" dt="2024-04-08T20:47:04.633" v="1342" actId="1076"/>
          <ac:picMkLst>
            <pc:docMk/>
            <pc:sldMk cId="218072371" sldId="263"/>
            <ac:picMk id="5" creationId="{4B817C74-5B09-372A-25AA-6D7C8EE816B3}"/>
          </ac:picMkLst>
        </pc:picChg>
      </pc:sldChg>
      <pc:sldChg chg="addSp delSp modSp add replId">
        <pc:chgData name="Alexys, PRADELS" userId="S::pradels.a@stjolorient.fr::f47cf851-082f-49da-ba79-452003688f51" providerId="AD" clId="Web-{0827C3EE-2D46-CB5E-D4D4-ACDEE40E2D5E}" dt="2024-04-08T20:47:21.961" v="1345"/>
        <pc:sldMkLst>
          <pc:docMk/>
          <pc:sldMk cId="1438312263" sldId="264"/>
        </pc:sldMkLst>
        <pc:spChg chg="mod">
          <ac:chgData name="Alexys, PRADELS" userId="S::pradels.a@stjolorient.fr::f47cf851-082f-49da-ba79-452003688f51" providerId="AD" clId="Web-{0827C3EE-2D46-CB5E-D4D4-ACDEE40E2D5E}" dt="2024-04-08T20:42:31.979" v="1289" actId="20577"/>
          <ac:spMkLst>
            <pc:docMk/>
            <pc:sldMk cId="1438312263" sldId="264"/>
            <ac:spMk id="6" creationId="{B1FD5AA4-66D4-9C82-1388-5F47C4D4E1BC}"/>
          </ac:spMkLst>
        </pc:spChg>
        <pc:spChg chg="ord">
          <ac:chgData name="Alexys, PRADELS" userId="S::pradels.a@stjolorient.fr::f47cf851-082f-49da-ba79-452003688f51" providerId="AD" clId="Web-{0827C3EE-2D46-CB5E-D4D4-ACDEE40E2D5E}" dt="2024-04-08T20:47:21.961" v="1345"/>
          <ac:spMkLst>
            <pc:docMk/>
            <pc:sldMk cId="1438312263" sldId="264"/>
            <ac:spMk id="21" creationId="{0671A8AE-40A1-4631-A6B8-581AFF065482}"/>
          </ac:spMkLst>
        </pc:spChg>
        <pc:picChg chg="add mod modCrop">
          <ac:chgData name="Alexys, PRADELS" userId="S::pradels.a@stjolorient.fr::f47cf851-082f-49da-ba79-452003688f51" providerId="AD" clId="Web-{0827C3EE-2D46-CB5E-D4D4-ACDEE40E2D5E}" dt="2024-04-08T20:46:22.506" v="1337" actId="14100"/>
          <ac:picMkLst>
            <pc:docMk/>
            <pc:sldMk cId="1438312263" sldId="264"/>
            <ac:picMk id="2" creationId="{133AEBF7-7312-46E9-68AA-9FF146EEB84F}"/>
          </ac:picMkLst>
        </pc:picChg>
        <pc:picChg chg="add mod modCrop">
          <ac:chgData name="Alexys, PRADELS" userId="S::pradels.a@stjolorient.fr::f47cf851-082f-49da-ba79-452003688f51" providerId="AD" clId="Web-{0827C3EE-2D46-CB5E-D4D4-ACDEE40E2D5E}" dt="2024-04-08T20:46:18.693" v="1336" actId="1076"/>
          <ac:picMkLst>
            <pc:docMk/>
            <pc:sldMk cId="1438312263" sldId="264"/>
            <ac:picMk id="3" creationId="{0A7674B9-4C8A-A899-707F-841C0B613EA5}"/>
          </ac:picMkLst>
        </pc:picChg>
        <pc:picChg chg="del">
          <ac:chgData name="Alexys, PRADELS" userId="S::pradels.a@stjolorient.fr::f47cf851-082f-49da-ba79-452003688f51" providerId="AD" clId="Web-{0827C3EE-2D46-CB5E-D4D4-ACDEE40E2D5E}" dt="2024-04-08T20:44:20.359" v="1321"/>
          <ac:picMkLst>
            <pc:docMk/>
            <pc:sldMk cId="1438312263" sldId="264"/>
            <ac:picMk id="5" creationId="{4B817C74-5B09-372A-25AA-6D7C8EE816B3}"/>
          </ac:picMkLst>
        </pc:picChg>
        <pc:picChg chg="add ord">
          <ac:chgData name="Alexys, PRADELS" userId="S::pradels.a@stjolorient.fr::f47cf851-082f-49da-ba79-452003688f51" providerId="AD" clId="Web-{0827C3EE-2D46-CB5E-D4D4-ACDEE40E2D5E}" dt="2024-04-08T20:47:15.586" v="1344"/>
          <ac:picMkLst>
            <pc:docMk/>
            <pc:sldMk cId="1438312263" sldId="264"/>
            <ac:picMk id="7" creationId="{AE1375E2-674A-2E78-CDF4-2FA5B2AE52AD}"/>
          </ac:picMkLst>
        </pc:picChg>
      </pc:sldChg>
      <pc:sldChg chg="addSp delSp modSp add replId">
        <pc:chgData name="Alexys, PRADELS" userId="S::pradels.a@stjolorient.fr::f47cf851-082f-49da-ba79-452003688f51" providerId="AD" clId="Web-{0827C3EE-2D46-CB5E-D4D4-ACDEE40E2D5E}" dt="2024-04-08T20:50:00.161" v="1472" actId="20577"/>
        <pc:sldMkLst>
          <pc:docMk/>
          <pc:sldMk cId="1224709843" sldId="265"/>
        </pc:sldMkLst>
        <pc:spChg chg="mod">
          <ac:chgData name="Alexys, PRADELS" userId="S::pradels.a@stjolorient.fr::f47cf851-082f-49da-ba79-452003688f51" providerId="AD" clId="Web-{0827C3EE-2D46-CB5E-D4D4-ACDEE40E2D5E}" dt="2024-04-08T20:50:00.161" v="1472" actId="20577"/>
          <ac:spMkLst>
            <pc:docMk/>
            <pc:sldMk cId="1224709843" sldId="265"/>
            <ac:spMk id="6" creationId="{B1FD5AA4-66D4-9C82-1388-5F47C4D4E1BC}"/>
          </ac:spMkLst>
        </pc:spChg>
        <pc:picChg chg="add del mod">
          <ac:chgData name="Alexys, PRADELS" userId="S::pradels.a@stjolorient.fr::f47cf851-082f-49da-ba79-452003688f51" providerId="AD" clId="Web-{0827C3EE-2D46-CB5E-D4D4-ACDEE40E2D5E}" dt="2024-04-08T20:48:32.558" v="1389"/>
          <ac:picMkLst>
            <pc:docMk/>
            <pc:sldMk cId="1224709843" sldId="265"/>
            <ac:picMk id="2" creationId="{33C336FF-EEB2-7398-86E6-8EF44AAF1DA3}"/>
          </ac:picMkLst>
        </pc:picChg>
      </pc:sldChg>
      <pc:sldChg chg="new del">
        <pc:chgData name="Alexys, PRADELS" userId="S::pradels.a@stjolorient.fr::f47cf851-082f-49da-ba79-452003688f51" providerId="AD" clId="Web-{0827C3EE-2D46-CB5E-D4D4-ACDEE40E2D5E}" dt="2024-04-08T20:42:50.652" v="1291"/>
        <pc:sldMkLst>
          <pc:docMk/>
          <pc:sldMk cId="1636005528" sldId="265"/>
        </pc:sldMkLst>
      </pc:sldChg>
      <pc:sldChg chg="new del">
        <pc:chgData name="Alexys, PRADELS" userId="S::pradels.a@stjolorient.fr::f47cf851-082f-49da-ba79-452003688f51" providerId="AD" clId="Web-{0827C3EE-2D46-CB5E-D4D4-ACDEE40E2D5E}" dt="2024-04-08T20:42:53.855" v="1293"/>
        <pc:sldMkLst>
          <pc:docMk/>
          <pc:sldMk cId="4059459686" sldId="265"/>
        </pc:sldMkLst>
      </pc:sldChg>
      <pc:sldChg chg="add del replId">
        <pc:chgData name="Alexys, PRADELS" userId="S::pradels.a@stjolorient.fr::f47cf851-082f-49da-ba79-452003688f51" providerId="AD" clId="Web-{0827C3EE-2D46-CB5E-D4D4-ACDEE40E2D5E}" dt="2024-04-08T20:46:50.116" v="1339"/>
        <pc:sldMkLst>
          <pc:docMk/>
          <pc:sldMk cId="791631440" sldId="266"/>
        </pc:sldMkLst>
      </pc:sldChg>
      <pc:sldChg chg="add replId">
        <pc:chgData name="Alexys, PRADELS" userId="S::pradels.a@stjolorient.fr::f47cf851-082f-49da-ba79-452003688f51" providerId="AD" clId="Web-{0827C3EE-2D46-CB5E-D4D4-ACDEE40E2D5E}" dt="2024-04-08T20:48:01.823" v="1346"/>
        <pc:sldMkLst>
          <pc:docMk/>
          <pc:sldMk cId="2290180893" sldId="266"/>
        </pc:sldMkLst>
      </pc:sldChg>
      <pc:sldChg chg="add del ord replId">
        <pc:chgData name="Alexys, PRADELS" userId="S::pradels.a@stjolorient.fr::f47cf851-082f-49da-ba79-452003688f51" providerId="AD" clId="Web-{0827C3EE-2D46-CB5E-D4D4-ACDEE40E2D5E}" dt="2024-04-08T20:50:21.240" v="1475"/>
        <pc:sldMkLst>
          <pc:docMk/>
          <pc:sldMk cId="1686293494" sldId="267"/>
        </pc:sldMkLst>
      </pc:sldChg>
      <pc:sldChg chg="addSp delSp modSp add ord replId">
        <pc:chgData name="Alexys, PRADELS" userId="S::pradels.a@stjolorient.fr::f47cf851-082f-49da-ba79-452003688f51" providerId="AD" clId="Web-{0827C3EE-2D46-CB5E-D4D4-ACDEE40E2D5E}" dt="2024-04-08T20:51:47.463" v="1493"/>
        <pc:sldMkLst>
          <pc:docMk/>
          <pc:sldMk cId="3146056138" sldId="267"/>
        </pc:sldMkLst>
        <pc:spChg chg="mod">
          <ac:chgData name="Alexys, PRADELS" userId="S::pradels.a@stjolorient.fr::f47cf851-082f-49da-ba79-452003688f51" providerId="AD" clId="Web-{0827C3EE-2D46-CB5E-D4D4-ACDEE40E2D5E}" dt="2024-04-08T20:50:39.803" v="1482" actId="20577"/>
          <ac:spMkLst>
            <pc:docMk/>
            <pc:sldMk cId="3146056138" sldId="267"/>
            <ac:spMk id="6" creationId="{B1FD5AA4-66D4-9C82-1388-5F47C4D4E1BC}"/>
          </ac:spMkLst>
        </pc:spChg>
        <pc:picChg chg="del">
          <ac:chgData name="Alexys, PRADELS" userId="S::pradels.a@stjolorient.fr::f47cf851-082f-49da-ba79-452003688f51" providerId="AD" clId="Web-{0827C3EE-2D46-CB5E-D4D4-ACDEE40E2D5E}" dt="2024-04-08T20:51:40.791" v="1491"/>
          <ac:picMkLst>
            <pc:docMk/>
            <pc:sldMk cId="3146056138" sldId="267"/>
            <ac:picMk id="2" creationId="{133AEBF7-7312-46E9-68AA-9FF146EEB84F}"/>
          </ac:picMkLst>
        </pc:picChg>
        <pc:picChg chg="add del">
          <ac:chgData name="Alexys, PRADELS" userId="S::pradels.a@stjolorient.fr::f47cf851-082f-49da-ba79-452003688f51" providerId="AD" clId="Web-{0827C3EE-2D46-CB5E-D4D4-ACDEE40E2D5E}" dt="2024-04-08T20:50:49.851" v="1485"/>
          <ac:picMkLst>
            <pc:docMk/>
            <pc:sldMk cId="3146056138" sldId="267"/>
            <ac:picMk id="3" creationId="{0A7674B9-4C8A-A899-707F-841C0B613EA5}"/>
          </ac:picMkLst>
        </pc:picChg>
        <pc:picChg chg="add mod modCrop">
          <ac:chgData name="Alexys, PRADELS" userId="S::pradels.a@stjolorient.fr::f47cf851-082f-49da-ba79-452003688f51" providerId="AD" clId="Web-{0827C3EE-2D46-CB5E-D4D4-ACDEE40E2D5E}" dt="2024-04-08T20:51:44.025" v="1492" actId="1076"/>
          <ac:picMkLst>
            <pc:docMk/>
            <pc:sldMk cId="3146056138" sldId="267"/>
            <ac:picMk id="4" creationId="{0B2776FE-318D-2C27-9A62-E9B08887B230}"/>
          </ac:picMkLst>
        </pc:picChg>
      </pc:sldChg>
      <pc:sldChg chg="add del replId">
        <pc:chgData name="Alexys, PRADELS" userId="S::pradels.a@stjolorient.fr::f47cf851-082f-49da-ba79-452003688f51" providerId="AD" clId="Web-{0827C3EE-2D46-CB5E-D4D4-ACDEE40E2D5E}" dt="2024-04-08T20:51:53.916" v="1495"/>
        <pc:sldMkLst>
          <pc:docMk/>
          <pc:sldMk cId="1733790747" sldId="268"/>
        </pc:sldMkLst>
      </pc:sldChg>
      <pc:sldChg chg="modSp add ord replId">
        <pc:chgData name="Alexys, PRADELS" userId="S::pradels.a@stjolorient.fr::f47cf851-082f-49da-ba79-452003688f51" providerId="AD" clId="Web-{0827C3EE-2D46-CB5E-D4D4-ACDEE40E2D5E}" dt="2024-04-08T20:57:23.041" v="1824" actId="20577"/>
        <pc:sldMkLst>
          <pc:docMk/>
          <pc:sldMk cId="3106979071" sldId="268"/>
        </pc:sldMkLst>
        <pc:spChg chg="mod">
          <ac:chgData name="Alexys, PRADELS" userId="S::pradels.a@stjolorient.fr::f47cf851-082f-49da-ba79-452003688f51" providerId="AD" clId="Web-{0827C3EE-2D46-CB5E-D4D4-ACDEE40E2D5E}" dt="2024-04-08T20:57:23.041" v="1824" actId="20577"/>
          <ac:spMkLst>
            <pc:docMk/>
            <pc:sldMk cId="3106979071" sldId="268"/>
            <ac:spMk id="6" creationId="{B1FD5AA4-66D4-9C82-1388-5F47C4D4E1BC}"/>
          </ac:spMkLst>
        </pc:spChg>
      </pc:sldChg>
      <pc:sldChg chg="addSp modSp add replId">
        <pc:chgData name="Alexys, PRADELS" userId="S::pradels.a@stjolorient.fr::f47cf851-082f-49da-ba79-452003688f51" providerId="AD" clId="Web-{0827C3EE-2D46-CB5E-D4D4-ACDEE40E2D5E}" dt="2024-04-08T20:58:43.685" v="1861" actId="1076"/>
        <pc:sldMkLst>
          <pc:docMk/>
          <pc:sldMk cId="3160218309" sldId="269"/>
        </pc:sldMkLst>
        <pc:spChg chg="mod">
          <ac:chgData name="Alexys, PRADELS" userId="S::pradels.a@stjolorient.fr::f47cf851-082f-49da-ba79-452003688f51" providerId="AD" clId="Web-{0827C3EE-2D46-CB5E-D4D4-ACDEE40E2D5E}" dt="2024-04-08T20:58:20.028" v="1854" actId="20577"/>
          <ac:spMkLst>
            <pc:docMk/>
            <pc:sldMk cId="3160218309" sldId="269"/>
            <ac:spMk id="6" creationId="{B1FD5AA4-66D4-9C82-1388-5F47C4D4E1BC}"/>
          </ac:spMkLst>
        </pc:spChg>
        <pc:picChg chg="add mod">
          <ac:chgData name="Alexys, PRADELS" userId="S::pradels.a@stjolorient.fr::f47cf851-082f-49da-ba79-452003688f51" providerId="AD" clId="Web-{0827C3EE-2D46-CB5E-D4D4-ACDEE40E2D5E}" dt="2024-04-08T20:58:43.685" v="1861" actId="1076"/>
          <ac:picMkLst>
            <pc:docMk/>
            <pc:sldMk cId="3160218309" sldId="269"/>
            <ac:picMk id="2" creationId="{02F056B0-5913-5393-896C-DB44FE459436}"/>
          </ac:picMkLst>
        </pc:picChg>
      </pc:sldChg>
      <pc:sldChg chg="delSp modSp add replId">
        <pc:chgData name="Alexys, PRADELS" userId="S::pradels.a@stjolorient.fr::f47cf851-082f-49da-ba79-452003688f51" providerId="AD" clId="Web-{0827C3EE-2D46-CB5E-D4D4-ACDEE40E2D5E}" dt="2024-04-08T21:03:18.604" v="2078" actId="20577"/>
        <pc:sldMkLst>
          <pc:docMk/>
          <pc:sldMk cId="4288923796" sldId="270"/>
        </pc:sldMkLst>
        <pc:spChg chg="mod">
          <ac:chgData name="Alexys, PRADELS" userId="S::pradels.a@stjolorient.fr::f47cf851-082f-49da-ba79-452003688f51" providerId="AD" clId="Web-{0827C3EE-2D46-CB5E-D4D4-ACDEE40E2D5E}" dt="2024-04-08T21:03:18.604" v="2078" actId="20577"/>
          <ac:spMkLst>
            <pc:docMk/>
            <pc:sldMk cId="4288923796" sldId="270"/>
            <ac:spMk id="6" creationId="{B1FD5AA4-66D4-9C82-1388-5F47C4D4E1BC}"/>
          </ac:spMkLst>
        </pc:spChg>
        <pc:picChg chg="del">
          <ac:chgData name="Alexys, PRADELS" userId="S::pradels.a@stjolorient.fr::f47cf851-082f-49da-ba79-452003688f51" providerId="AD" clId="Web-{0827C3EE-2D46-CB5E-D4D4-ACDEE40E2D5E}" dt="2024-04-08T20:59:17.265" v="1863"/>
          <ac:picMkLst>
            <pc:docMk/>
            <pc:sldMk cId="4288923796" sldId="270"/>
            <ac:picMk id="2" creationId="{02F056B0-5913-5393-896C-DB44FE459436}"/>
          </ac:picMkLst>
        </pc:picChg>
      </pc:sldChg>
      <pc:sldChg chg="addSp modSp add replId">
        <pc:chgData name="Alexys, PRADELS" userId="S::pradels.a@stjolorient.fr::f47cf851-082f-49da-ba79-452003688f51" providerId="AD" clId="Web-{0827C3EE-2D46-CB5E-D4D4-ACDEE40E2D5E}" dt="2024-04-08T21:05:34.516" v="2110" actId="1076"/>
        <pc:sldMkLst>
          <pc:docMk/>
          <pc:sldMk cId="994811020" sldId="271"/>
        </pc:sldMkLst>
        <pc:spChg chg="mod">
          <ac:chgData name="Alexys, PRADELS" userId="S::pradels.a@stjolorient.fr::f47cf851-082f-49da-ba79-452003688f51" providerId="AD" clId="Web-{0827C3EE-2D46-CB5E-D4D4-ACDEE40E2D5E}" dt="2024-04-08T21:05:34.516" v="2110" actId="1076"/>
          <ac:spMkLst>
            <pc:docMk/>
            <pc:sldMk cId="994811020" sldId="271"/>
            <ac:spMk id="6" creationId="{B1FD5AA4-66D4-9C82-1388-5F47C4D4E1BC}"/>
          </ac:spMkLst>
        </pc:spChg>
        <pc:graphicFrameChg chg="add mod modGraphic">
          <ac:chgData name="Alexys, PRADELS" userId="S::pradels.a@stjolorient.fr::f47cf851-082f-49da-ba79-452003688f51" providerId="AD" clId="Web-{0827C3EE-2D46-CB5E-D4D4-ACDEE40E2D5E}" dt="2024-04-08T21:05:26.704" v="2109"/>
          <ac:graphicFrameMkLst>
            <pc:docMk/>
            <pc:sldMk cId="994811020" sldId="271"/>
            <ac:graphicFrameMk id="2" creationId="{95010916-EDE2-16C4-DF44-4E118A396B08}"/>
          </ac:graphicFrameMkLst>
        </pc:graphicFrameChg>
      </pc:sldChg>
      <pc:sldChg chg="delSp modSp add replId">
        <pc:chgData name="Alexys, PRADELS" userId="S::pradels.a@stjolorient.fr::f47cf851-082f-49da-ba79-452003688f51" providerId="AD" clId="Web-{0827C3EE-2D46-CB5E-D4D4-ACDEE40E2D5E}" dt="2024-04-08T21:06:52.379" v="2145"/>
        <pc:sldMkLst>
          <pc:docMk/>
          <pc:sldMk cId="2165535739" sldId="272"/>
        </pc:sldMkLst>
        <pc:spChg chg="mod">
          <ac:chgData name="Alexys, PRADELS" userId="S::pradels.a@stjolorient.fr::f47cf851-082f-49da-ba79-452003688f51" providerId="AD" clId="Web-{0827C3EE-2D46-CB5E-D4D4-ACDEE40E2D5E}" dt="2024-04-08T21:06:47.832" v="2144" actId="20577"/>
          <ac:spMkLst>
            <pc:docMk/>
            <pc:sldMk cId="2165535739" sldId="272"/>
            <ac:spMk id="6" creationId="{B1FD5AA4-66D4-9C82-1388-5F47C4D4E1BC}"/>
          </ac:spMkLst>
        </pc:spChg>
        <pc:spChg chg="del">
          <ac:chgData name="Alexys, PRADELS" userId="S::pradels.a@stjolorient.fr::f47cf851-082f-49da-ba79-452003688f51" providerId="AD" clId="Web-{0827C3EE-2D46-CB5E-D4D4-ACDEE40E2D5E}" dt="2024-04-08T21:06:52.379" v="2145"/>
          <ac:spMkLst>
            <pc:docMk/>
            <pc:sldMk cId="2165535739" sldId="272"/>
            <ac:spMk id="27" creationId="{08C9B587-E65E-4B52-B37C-ABEBB6E87928}"/>
          </ac:spMkLst>
        </pc:spChg>
        <pc:graphicFrameChg chg="del mod modGraphic">
          <ac:chgData name="Alexys, PRADELS" userId="S::pradels.a@stjolorient.fr::f47cf851-082f-49da-ba79-452003688f51" providerId="AD" clId="Web-{0827C3EE-2D46-CB5E-D4D4-ACDEE40E2D5E}" dt="2024-04-08T21:06:12.503" v="2116"/>
          <ac:graphicFrameMkLst>
            <pc:docMk/>
            <pc:sldMk cId="2165535739" sldId="272"/>
            <ac:graphicFrameMk id="2" creationId="{95010916-EDE2-16C4-DF44-4E118A396B08}"/>
          </ac:graphicFrameMkLst>
        </pc:graphicFrameChg>
      </pc:sldChg>
      <pc:sldChg chg="modSp add replId">
        <pc:chgData name="Alexys, PRADELS" userId="S::pradels.a@stjolorient.fr::f47cf851-082f-49da-ba79-452003688f51" providerId="AD" clId="Web-{0827C3EE-2D46-CB5E-D4D4-ACDEE40E2D5E}" dt="2024-04-08T21:11:59.175" v="2278" actId="20577"/>
        <pc:sldMkLst>
          <pc:docMk/>
          <pc:sldMk cId="3011514499" sldId="273"/>
        </pc:sldMkLst>
        <pc:spChg chg="mod">
          <ac:chgData name="Alexys, PRADELS" userId="S::pradels.a@stjolorient.fr::f47cf851-082f-49da-ba79-452003688f51" providerId="AD" clId="Web-{0827C3EE-2D46-CB5E-D4D4-ACDEE40E2D5E}" dt="2024-04-08T21:11:59.175" v="2278" actId="20577"/>
          <ac:spMkLst>
            <pc:docMk/>
            <pc:sldMk cId="3011514499" sldId="273"/>
            <ac:spMk id="6" creationId="{B1FD5AA4-66D4-9C82-1388-5F47C4D4E1BC}"/>
          </ac:spMkLst>
        </pc:spChg>
      </pc:sldChg>
      <pc:sldChg chg="modSp add del replId">
        <pc:chgData name="Alexys, PRADELS" userId="S::pradels.a@stjolorient.fr::f47cf851-082f-49da-ba79-452003688f51" providerId="AD" clId="Web-{0827C3EE-2D46-CB5E-D4D4-ACDEE40E2D5E}" dt="2024-04-08T21:15:32.403" v="2381"/>
        <pc:sldMkLst>
          <pc:docMk/>
          <pc:sldMk cId="2889266525" sldId="274"/>
        </pc:sldMkLst>
        <pc:spChg chg="mod">
          <ac:chgData name="Alexys, PRADELS" userId="S::pradels.a@stjolorient.fr::f47cf851-082f-49da-ba79-452003688f51" providerId="AD" clId="Web-{0827C3EE-2D46-CB5E-D4D4-ACDEE40E2D5E}" dt="2024-04-08T21:15:29.966" v="2380" actId="20577"/>
          <ac:spMkLst>
            <pc:docMk/>
            <pc:sldMk cId="2889266525" sldId="274"/>
            <ac:spMk id="6" creationId="{B1FD5AA4-66D4-9C82-1388-5F47C4D4E1BC}"/>
          </ac:spMkLst>
        </pc:spChg>
      </pc:sldChg>
      <pc:sldMasterChg chg="add del addSldLayout delSldLayout">
        <pc:chgData name="Alexys, PRADELS" userId="S::pradels.a@stjolorient.fr::f47cf851-082f-49da-ba79-452003688f51" providerId="AD" clId="Web-{0827C3EE-2D46-CB5E-D4D4-ACDEE40E2D5E}" dt="2024-04-08T20:04:04.919" v="15"/>
        <pc:sldMasterMkLst>
          <pc:docMk/>
          <pc:sldMasterMk cId="3071127875" sldId="2147483648"/>
        </pc:sldMasterMkLst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">
        <pc:chgData name="Alexys, PRADELS" userId="S::pradels.a@stjolorient.fr::f47cf851-082f-49da-ba79-452003688f51" providerId="AD" clId="Web-{0827C3EE-2D46-CB5E-D4D4-ACDEE40E2D5E}" dt="2024-04-08T20:04:04.919" v="15"/>
        <pc:sldMasterMkLst>
          <pc:docMk/>
          <pc:sldMasterMk cId="533103960" sldId="2147483673"/>
        </pc:sldMasterMkLst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2218775956" sldId="2147483662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1210337785" sldId="2147483663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1520818782" sldId="2147483664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632713905" sldId="2147483665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2211395590" sldId="2147483666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759308523" sldId="2147483667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3880660334" sldId="2147483668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896303265" sldId="2147483669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517325955" sldId="2147483670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2563635976" sldId="2147483671"/>
          </pc:sldLayoutMkLst>
        </pc:sldLayoutChg>
        <pc:sldLayoutChg chg="add del">
          <pc:chgData name="Alexys, PRADELS" userId="S::pradels.a@stjolorient.fr::f47cf851-082f-49da-ba79-452003688f51" providerId="AD" clId="Web-{0827C3EE-2D46-CB5E-D4D4-ACDEE40E2D5E}" dt="2024-04-08T20:04:04.919" v="15"/>
          <pc:sldLayoutMkLst>
            <pc:docMk/>
            <pc:sldMasterMk cId="533103960" sldId="2147483673"/>
            <pc:sldLayoutMk cId="2901026109" sldId="2147483672"/>
          </pc:sldLayoutMkLst>
        </pc:sldLayoutChg>
      </pc:sldMasterChg>
    </pc:docChg>
  </pc:docChgLst>
  <pc:docChgLst>
    <pc:chgData name="Alexys, PRADELS" userId="S::pradels.a@stjolorient.fr::f47cf851-082f-49da-ba79-452003688f51" providerId="AD" clId="Web-{44923379-0DA0-A3D9-6466-445853F7FA85}"/>
    <pc:docChg chg="addSld modSld">
      <pc:chgData name="Alexys, PRADELS" userId="S::pradels.a@stjolorient.fr::f47cf851-082f-49da-ba79-452003688f51" providerId="AD" clId="Web-{44923379-0DA0-A3D9-6466-445853F7FA85}" dt="2024-05-24T07:35:43.588" v="424" actId="20577"/>
      <pc:docMkLst>
        <pc:docMk/>
      </pc:docMkLst>
      <pc:sldChg chg="modSp">
        <pc:chgData name="Alexys, PRADELS" userId="S::pradels.a@stjolorient.fr::f47cf851-082f-49da-ba79-452003688f51" providerId="AD" clId="Web-{44923379-0DA0-A3D9-6466-445853F7FA85}" dt="2024-05-24T07:13:07.149" v="15" actId="20577"/>
        <pc:sldMkLst>
          <pc:docMk/>
          <pc:sldMk cId="516882918" sldId="257"/>
        </pc:sldMkLst>
        <pc:spChg chg="mod">
          <ac:chgData name="Alexys, PRADELS" userId="S::pradels.a@stjolorient.fr::f47cf851-082f-49da-ba79-452003688f51" providerId="AD" clId="Web-{44923379-0DA0-A3D9-6466-445853F7FA85}" dt="2024-05-24T07:13:07.149" v="15" actId="20577"/>
          <ac:spMkLst>
            <pc:docMk/>
            <pc:sldMk cId="516882918" sldId="257"/>
            <ac:spMk id="2" creationId="{00000000-0000-0000-0000-000000000000}"/>
          </ac:spMkLst>
        </pc:spChg>
      </pc:sldChg>
      <pc:sldChg chg="modSp">
        <pc:chgData name="Alexys, PRADELS" userId="S::pradels.a@stjolorient.fr::f47cf851-082f-49da-ba79-452003688f51" providerId="AD" clId="Web-{44923379-0DA0-A3D9-6466-445853F7FA85}" dt="2024-05-24T07:14:57.513" v="29" actId="20577"/>
        <pc:sldMkLst>
          <pc:docMk/>
          <pc:sldMk cId="2608754594" sldId="259"/>
        </pc:sldMkLst>
        <pc:spChg chg="mod">
          <ac:chgData name="Alexys, PRADELS" userId="S::pradels.a@stjolorient.fr::f47cf851-082f-49da-ba79-452003688f51" providerId="AD" clId="Web-{44923379-0DA0-A3D9-6466-445853F7FA85}" dt="2024-05-24T07:14:57.513" v="29" actId="20577"/>
          <ac:spMkLst>
            <pc:docMk/>
            <pc:sldMk cId="2608754594" sldId="259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44923379-0DA0-A3D9-6466-445853F7FA85}" dt="2024-05-24T07:15:12.810" v="34" actId="20577"/>
        <pc:sldMkLst>
          <pc:docMk/>
          <pc:sldMk cId="3310636570" sldId="260"/>
        </pc:sldMkLst>
        <pc:spChg chg="mod">
          <ac:chgData name="Alexys, PRADELS" userId="S::pradels.a@stjolorient.fr::f47cf851-082f-49da-ba79-452003688f51" providerId="AD" clId="Web-{44923379-0DA0-A3D9-6466-445853F7FA85}" dt="2024-05-24T07:15:12.810" v="34" actId="20577"/>
          <ac:spMkLst>
            <pc:docMk/>
            <pc:sldMk cId="3310636570" sldId="260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44923379-0DA0-A3D9-6466-445853F7FA85}" dt="2024-05-24T07:15:36.264" v="46" actId="20577"/>
        <pc:sldMkLst>
          <pc:docMk/>
          <pc:sldMk cId="182352273" sldId="262"/>
        </pc:sldMkLst>
        <pc:spChg chg="mod">
          <ac:chgData name="Alexys, PRADELS" userId="S::pradels.a@stjolorient.fr::f47cf851-082f-49da-ba79-452003688f51" providerId="AD" clId="Web-{44923379-0DA0-A3D9-6466-445853F7FA85}" dt="2024-05-24T07:15:36.264" v="46" actId="20577"/>
          <ac:spMkLst>
            <pc:docMk/>
            <pc:sldMk cId="182352273" sldId="262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44923379-0DA0-A3D9-6466-445853F7FA85}" dt="2024-05-24T07:30:33.545" v="307" actId="20577"/>
        <pc:sldMkLst>
          <pc:docMk/>
          <pc:sldMk cId="3106979071" sldId="268"/>
        </pc:sldMkLst>
        <pc:spChg chg="mod">
          <ac:chgData name="Alexys, PRADELS" userId="S::pradels.a@stjolorient.fr::f47cf851-082f-49da-ba79-452003688f51" providerId="AD" clId="Web-{44923379-0DA0-A3D9-6466-445853F7FA85}" dt="2024-05-24T07:30:33.545" v="307" actId="20577"/>
          <ac:spMkLst>
            <pc:docMk/>
            <pc:sldMk cId="3106979071" sldId="268"/>
            <ac:spMk id="6" creationId="{B1FD5AA4-66D4-9C82-1388-5F47C4D4E1BC}"/>
          </ac:spMkLst>
        </pc:spChg>
      </pc:sldChg>
      <pc:sldChg chg="addSp modSp">
        <pc:chgData name="Alexys, PRADELS" userId="S::pradels.a@stjolorient.fr::f47cf851-082f-49da-ba79-452003688f51" providerId="AD" clId="Web-{44923379-0DA0-A3D9-6466-445853F7FA85}" dt="2024-05-24T07:28:56.339" v="236" actId="1076"/>
        <pc:sldMkLst>
          <pc:docMk/>
          <pc:sldMk cId="3160218309" sldId="269"/>
        </pc:sldMkLst>
        <pc:spChg chg="add mod">
          <ac:chgData name="Alexys, PRADELS" userId="S::pradels.a@stjolorient.fr::f47cf851-082f-49da-ba79-452003688f51" providerId="AD" clId="Web-{44923379-0DA0-A3D9-6466-445853F7FA85}" dt="2024-05-24T07:28:53.026" v="235" actId="14100"/>
          <ac:spMkLst>
            <pc:docMk/>
            <pc:sldMk cId="3160218309" sldId="269"/>
            <ac:spMk id="2" creationId="{537DB36E-334B-CC20-6496-0CA4F19C6E7F}"/>
          </ac:spMkLst>
        </pc:spChg>
        <pc:picChg chg="mod">
          <ac:chgData name="Alexys, PRADELS" userId="S::pradels.a@stjolorient.fr::f47cf851-082f-49da-ba79-452003688f51" providerId="AD" clId="Web-{44923379-0DA0-A3D9-6466-445853F7FA85}" dt="2024-05-24T07:28:56.339" v="236" actId="1076"/>
          <ac:picMkLst>
            <pc:docMk/>
            <pc:sldMk cId="3160218309" sldId="269"/>
            <ac:picMk id="3" creationId="{C6DC6C54-B1F5-3123-73C9-AA2096D249C3}"/>
          </ac:picMkLst>
        </pc:picChg>
      </pc:sldChg>
      <pc:sldChg chg="modSp">
        <pc:chgData name="Alexys, PRADELS" userId="S::pradels.a@stjolorient.fr::f47cf851-082f-49da-ba79-452003688f51" providerId="AD" clId="Web-{44923379-0DA0-A3D9-6466-445853F7FA85}" dt="2024-05-24T07:32:00.361" v="367" actId="20577"/>
        <pc:sldMkLst>
          <pc:docMk/>
          <pc:sldMk cId="4288923796" sldId="270"/>
        </pc:sldMkLst>
        <pc:spChg chg="mod">
          <ac:chgData name="Alexys, PRADELS" userId="S::pradels.a@stjolorient.fr::f47cf851-082f-49da-ba79-452003688f51" providerId="AD" clId="Web-{44923379-0DA0-A3D9-6466-445853F7FA85}" dt="2024-05-24T07:32:00.361" v="367" actId="20577"/>
          <ac:spMkLst>
            <pc:docMk/>
            <pc:sldMk cId="4288923796" sldId="270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44923379-0DA0-A3D9-6466-445853F7FA85}" dt="2024-05-24T07:32:43.784" v="376" actId="20577"/>
        <pc:sldMkLst>
          <pc:docMk/>
          <pc:sldMk cId="2165535739" sldId="272"/>
        </pc:sldMkLst>
        <pc:spChg chg="mod">
          <ac:chgData name="Alexys, PRADELS" userId="S::pradels.a@stjolorient.fr::f47cf851-082f-49da-ba79-452003688f51" providerId="AD" clId="Web-{44923379-0DA0-A3D9-6466-445853F7FA85}" dt="2024-05-24T07:32:43.784" v="376" actId="20577"/>
          <ac:spMkLst>
            <pc:docMk/>
            <pc:sldMk cId="2165535739" sldId="272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44923379-0DA0-A3D9-6466-445853F7FA85}" dt="2024-05-24T07:33:37.114" v="393" actId="20577"/>
        <pc:sldMkLst>
          <pc:docMk/>
          <pc:sldMk cId="3011514499" sldId="273"/>
        </pc:sldMkLst>
        <pc:spChg chg="mod">
          <ac:chgData name="Alexys, PRADELS" userId="S::pradels.a@stjolorient.fr::f47cf851-082f-49da-ba79-452003688f51" providerId="AD" clId="Web-{44923379-0DA0-A3D9-6466-445853F7FA85}" dt="2024-05-24T07:33:37.114" v="393" actId="20577"/>
          <ac:spMkLst>
            <pc:docMk/>
            <pc:sldMk cId="3011514499" sldId="273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44923379-0DA0-A3D9-6466-445853F7FA85}" dt="2024-05-24T07:13:30.509" v="16" actId="1076"/>
        <pc:sldMkLst>
          <pc:docMk/>
          <pc:sldMk cId="3987488343" sldId="274"/>
        </pc:sldMkLst>
        <pc:picChg chg="mod">
          <ac:chgData name="Alexys, PRADELS" userId="S::pradels.a@stjolorient.fr::f47cf851-082f-49da-ba79-452003688f51" providerId="AD" clId="Web-{44923379-0DA0-A3D9-6466-445853F7FA85}" dt="2024-05-24T07:13:30.509" v="16" actId="1076"/>
          <ac:picMkLst>
            <pc:docMk/>
            <pc:sldMk cId="3987488343" sldId="274"/>
            <ac:picMk id="3" creationId="{B4F48D90-9214-7BD0-CDBC-37D0F482AA73}"/>
          </ac:picMkLst>
        </pc:picChg>
      </pc:sldChg>
      <pc:sldChg chg="modSp">
        <pc:chgData name="Alexys, PRADELS" userId="S::pradels.a@stjolorient.fr::f47cf851-082f-49da-ba79-452003688f51" providerId="AD" clId="Web-{44923379-0DA0-A3D9-6466-445853F7FA85}" dt="2024-05-24T07:26:34.475" v="174" actId="20577"/>
        <pc:sldMkLst>
          <pc:docMk/>
          <pc:sldMk cId="1834249958" sldId="275"/>
        </pc:sldMkLst>
        <pc:spChg chg="mod">
          <ac:chgData name="Alexys, PRADELS" userId="S::pradels.a@stjolorient.fr::f47cf851-082f-49da-ba79-452003688f51" providerId="AD" clId="Web-{44923379-0DA0-A3D9-6466-445853F7FA85}" dt="2024-05-24T07:26:34.475" v="174" actId="20577"/>
          <ac:spMkLst>
            <pc:docMk/>
            <pc:sldMk cId="1834249958" sldId="275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44923379-0DA0-A3D9-6466-445853F7FA85}" dt="2024-05-24T07:35:43.588" v="424" actId="20577"/>
        <pc:sldMkLst>
          <pc:docMk/>
          <pc:sldMk cId="4252222359" sldId="276"/>
        </pc:sldMkLst>
        <pc:spChg chg="mod">
          <ac:chgData name="Alexys, PRADELS" userId="S::pradels.a@stjolorient.fr::f47cf851-082f-49da-ba79-452003688f51" providerId="AD" clId="Web-{44923379-0DA0-A3D9-6466-445853F7FA85}" dt="2024-05-24T07:35:43.588" v="424" actId="20577"/>
          <ac:spMkLst>
            <pc:docMk/>
            <pc:sldMk cId="4252222359" sldId="276"/>
            <ac:spMk id="6" creationId="{B1FD5AA4-66D4-9C82-1388-5F47C4D4E1BC}"/>
          </ac:spMkLst>
        </pc:spChg>
      </pc:sldChg>
      <pc:sldChg chg="addSp delSp modSp add replId">
        <pc:chgData name="Alexys, PRADELS" userId="S::pradels.a@stjolorient.fr::f47cf851-082f-49da-ba79-452003688f51" providerId="AD" clId="Web-{44923379-0DA0-A3D9-6466-445853F7FA85}" dt="2024-05-24T07:30:52.781" v="312" actId="1076"/>
        <pc:sldMkLst>
          <pc:docMk/>
          <pc:sldMk cId="3910573572" sldId="277"/>
        </pc:sldMkLst>
        <pc:spChg chg="add mod">
          <ac:chgData name="Alexys, PRADELS" userId="S::pradels.a@stjolorient.fr::f47cf851-082f-49da-ba79-452003688f51" providerId="AD" clId="Web-{44923379-0DA0-A3D9-6466-445853F7FA85}" dt="2024-05-24T07:30:52.781" v="312" actId="1076"/>
          <ac:spMkLst>
            <pc:docMk/>
            <pc:sldMk cId="3910573572" sldId="277"/>
            <ac:spMk id="4" creationId="{DD8F4AB4-A378-1274-8745-1DD460B0BDF8}"/>
          </ac:spMkLst>
        </pc:spChg>
        <pc:picChg chg="add mod">
          <ac:chgData name="Alexys, PRADELS" userId="S::pradels.a@stjolorient.fr::f47cf851-082f-49da-ba79-452003688f51" providerId="AD" clId="Web-{44923379-0DA0-A3D9-6466-445853F7FA85}" dt="2024-05-24T07:29:09.433" v="238" actId="1076"/>
          <ac:picMkLst>
            <pc:docMk/>
            <pc:sldMk cId="3910573572" sldId="277"/>
            <ac:picMk id="2" creationId="{B9F58FA6-4B04-7AEC-82BF-2BEC9BF99702}"/>
          </ac:picMkLst>
        </pc:picChg>
        <pc:picChg chg="del">
          <ac:chgData name="Alexys, PRADELS" userId="S::pradels.a@stjolorient.fr::f47cf851-082f-49da-ba79-452003688f51" providerId="AD" clId="Web-{44923379-0DA0-A3D9-6466-445853F7FA85}" dt="2024-05-24T07:27:16.242" v="177"/>
          <ac:picMkLst>
            <pc:docMk/>
            <pc:sldMk cId="3910573572" sldId="277"/>
            <ac:picMk id="3" creationId="{C6DC6C54-B1F5-3123-73C9-AA2096D249C3}"/>
          </ac:picMkLst>
        </pc:picChg>
      </pc:sldChg>
      <pc:sldChg chg="addSp delSp modSp add replId">
        <pc:chgData name="Alexys, PRADELS" userId="S::pradels.a@stjolorient.fr::f47cf851-082f-49da-ba79-452003688f51" providerId="AD" clId="Web-{44923379-0DA0-A3D9-6466-445853F7FA85}" dt="2024-05-24T07:34:58.664" v="418"/>
        <pc:sldMkLst>
          <pc:docMk/>
          <pc:sldMk cId="4142356664" sldId="278"/>
        </pc:sldMkLst>
        <pc:spChg chg="mod">
          <ac:chgData name="Alexys, PRADELS" userId="S::pradels.a@stjolorient.fr::f47cf851-082f-49da-ba79-452003688f51" providerId="AD" clId="Web-{44923379-0DA0-A3D9-6466-445853F7FA85}" dt="2024-05-24T07:34:58.664" v="418"/>
          <ac:spMkLst>
            <pc:docMk/>
            <pc:sldMk cId="4142356664" sldId="278"/>
            <ac:spMk id="6" creationId="{B1FD5AA4-66D4-9C82-1388-5F47C4D4E1BC}"/>
          </ac:spMkLst>
        </pc:spChg>
        <pc:spChg chg="del">
          <ac:chgData name="Alexys, PRADELS" userId="S::pradels.a@stjolorient.fr::f47cf851-082f-49da-ba79-452003688f51" providerId="AD" clId="Web-{44923379-0DA0-A3D9-6466-445853F7FA85}" dt="2024-05-24T07:34:58.664" v="418"/>
          <ac:spMkLst>
            <pc:docMk/>
            <pc:sldMk cId="4142356664" sldId="278"/>
            <ac:spMk id="21" creationId="{0671A8AE-40A1-4631-A6B8-581AFF065482}"/>
          </ac:spMkLst>
        </pc:spChg>
        <pc:spChg chg="del">
          <ac:chgData name="Alexys, PRADELS" userId="S::pradels.a@stjolorient.fr::f47cf851-082f-49da-ba79-452003688f51" providerId="AD" clId="Web-{44923379-0DA0-A3D9-6466-445853F7FA85}" dt="2024-05-24T07:34:58.664" v="418"/>
          <ac:spMkLst>
            <pc:docMk/>
            <pc:sldMk cId="4142356664" sldId="278"/>
            <ac:spMk id="23" creationId="{AB58EF07-17C2-48CF-ABB0-EEF1F17CB8F0}"/>
          </ac:spMkLst>
        </pc:spChg>
        <pc:spChg chg="del">
          <ac:chgData name="Alexys, PRADELS" userId="S::pradels.a@stjolorient.fr::f47cf851-082f-49da-ba79-452003688f51" providerId="AD" clId="Web-{44923379-0DA0-A3D9-6466-445853F7FA85}" dt="2024-05-24T07:34:58.664" v="418"/>
          <ac:spMkLst>
            <pc:docMk/>
            <pc:sldMk cId="4142356664" sldId="278"/>
            <ac:spMk id="25" creationId="{AF2F604E-43BE-4DC3-B983-E071523364F8}"/>
          </ac:spMkLst>
        </pc:spChg>
        <pc:spChg chg="add">
          <ac:chgData name="Alexys, PRADELS" userId="S::pradels.a@stjolorient.fr::f47cf851-082f-49da-ba79-452003688f51" providerId="AD" clId="Web-{44923379-0DA0-A3D9-6466-445853F7FA85}" dt="2024-05-24T07:34:58.664" v="418"/>
          <ac:spMkLst>
            <pc:docMk/>
            <pc:sldMk cId="4142356664" sldId="278"/>
            <ac:spMk id="30" creationId="{0671A8AE-40A1-4631-A6B8-581AFF065482}"/>
          </ac:spMkLst>
        </pc:spChg>
        <pc:spChg chg="add">
          <ac:chgData name="Alexys, PRADELS" userId="S::pradels.a@stjolorient.fr::f47cf851-082f-49da-ba79-452003688f51" providerId="AD" clId="Web-{44923379-0DA0-A3D9-6466-445853F7FA85}" dt="2024-05-24T07:34:58.664" v="418"/>
          <ac:spMkLst>
            <pc:docMk/>
            <pc:sldMk cId="4142356664" sldId="278"/>
            <ac:spMk id="32" creationId="{AB58EF07-17C2-48CF-ABB0-EEF1F17CB8F0}"/>
          </ac:spMkLst>
        </pc:spChg>
        <pc:spChg chg="add">
          <ac:chgData name="Alexys, PRADELS" userId="S::pradels.a@stjolorient.fr::f47cf851-082f-49da-ba79-452003688f51" providerId="AD" clId="Web-{44923379-0DA0-A3D9-6466-445853F7FA85}" dt="2024-05-24T07:34:58.664" v="418"/>
          <ac:spMkLst>
            <pc:docMk/>
            <pc:sldMk cId="4142356664" sldId="278"/>
            <ac:spMk id="34" creationId="{AF2F604E-43BE-4DC3-B983-E071523364F8}"/>
          </ac:spMkLst>
        </pc:spChg>
        <pc:spChg chg="add">
          <ac:chgData name="Alexys, PRADELS" userId="S::pradels.a@stjolorient.fr::f47cf851-082f-49da-ba79-452003688f51" providerId="AD" clId="Web-{44923379-0DA0-A3D9-6466-445853F7FA85}" dt="2024-05-24T07:34:58.664" v="418"/>
          <ac:spMkLst>
            <pc:docMk/>
            <pc:sldMk cId="4142356664" sldId="278"/>
            <ac:spMk id="36" creationId="{08C9B587-E65E-4B52-B37C-ABEBB6E87928}"/>
          </ac:spMkLst>
        </pc:spChg>
      </pc:sldChg>
    </pc:docChg>
  </pc:docChgLst>
  <pc:docChgLst>
    <pc:chgData name="Alexys, PRADELS" userId="S::pradels.a@stjolorient.fr::f47cf851-082f-49da-ba79-452003688f51" providerId="AD" clId="Web-{0A1D0F34-73C6-941A-717A-EC44EBD1A36F}"/>
    <pc:docChg chg="addSld modSld">
      <pc:chgData name="Alexys, PRADELS" userId="S::pradels.a@stjolorient.fr::f47cf851-082f-49da-ba79-452003688f51" providerId="AD" clId="Web-{0A1D0F34-73C6-941A-717A-EC44EBD1A36F}" dt="2024-05-29T08:34:50.191" v="41" actId="1076"/>
      <pc:docMkLst>
        <pc:docMk/>
      </pc:docMkLst>
      <pc:sldChg chg="modSp">
        <pc:chgData name="Alexys, PRADELS" userId="S::pradels.a@stjolorient.fr::f47cf851-082f-49da-ba79-452003688f51" providerId="AD" clId="Web-{0A1D0F34-73C6-941A-717A-EC44EBD1A36F}" dt="2024-05-29T08:32:46.235" v="38" actId="20577"/>
        <pc:sldMkLst>
          <pc:docMk/>
          <pc:sldMk cId="516882918" sldId="257"/>
        </pc:sldMkLst>
        <pc:spChg chg="mod">
          <ac:chgData name="Alexys, PRADELS" userId="S::pradels.a@stjolorient.fr::f47cf851-082f-49da-ba79-452003688f51" providerId="AD" clId="Web-{0A1D0F34-73C6-941A-717A-EC44EBD1A36F}" dt="2024-05-29T08:32:46.235" v="38" actId="20577"/>
          <ac:spMkLst>
            <pc:docMk/>
            <pc:sldMk cId="516882918" sldId="257"/>
            <ac:spMk id="2" creationId="{00000000-0000-0000-0000-000000000000}"/>
          </ac:spMkLst>
        </pc:spChg>
      </pc:sldChg>
      <pc:sldChg chg="addSp delSp modSp">
        <pc:chgData name="Alexys, PRADELS" userId="S::pradels.a@stjolorient.fr::f47cf851-082f-49da-ba79-452003688f51" providerId="AD" clId="Web-{0A1D0F34-73C6-941A-717A-EC44EBD1A36F}" dt="2024-05-29T08:34:50.191" v="41" actId="1076"/>
        <pc:sldMkLst>
          <pc:docMk/>
          <pc:sldMk cId="3987488343" sldId="274"/>
        </pc:sldMkLst>
        <pc:spChg chg="mod">
          <ac:chgData name="Alexys, PRADELS" userId="S::pradels.a@stjolorient.fr::f47cf851-082f-49da-ba79-452003688f51" providerId="AD" clId="Web-{0A1D0F34-73C6-941A-717A-EC44EBD1A36F}" dt="2024-05-29T08:32:51.328" v="39" actId="1076"/>
          <ac:spMkLst>
            <pc:docMk/>
            <pc:sldMk cId="3987488343" sldId="274"/>
            <ac:spMk id="2" creationId="{00000000-0000-0000-0000-000000000000}"/>
          </ac:spMkLst>
        </pc:spChg>
        <pc:picChg chg="del">
          <ac:chgData name="Alexys, PRADELS" userId="S::pradels.a@stjolorient.fr::f47cf851-082f-49da-ba79-452003688f51" providerId="AD" clId="Web-{0A1D0F34-73C6-941A-717A-EC44EBD1A36F}" dt="2024-05-29T08:32:28.296" v="27"/>
          <ac:picMkLst>
            <pc:docMk/>
            <pc:sldMk cId="3987488343" sldId="274"/>
            <ac:picMk id="3" creationId="{B4F48D90-9214-7BD0-CDBC-37D0F482AA73}"/>
          </ac:picMkLst>
        </pc:picChg>
        <pc:picChg chg="add mod">
          <ac:chgData name="Alexys, PRADELS" userId="S::pradels.a@stjolorient.fr::f47cf851-082f-49da-ba79-452003688f51" providerId="AD" clId="Web-{0A1D0F34-73C6-941A-717A-EC44EBD1A36F}" dt="2024-05-29T08:34:50.191" v="41" actId="1076"/>
          <ac:picMkLst>
            <pc:docMk/>
            <pc:sldMk cId="3987488343" sldId="274"/>
            <ac:picMk id="4" creationId="{F3BCBB62-16E5-CD8E-140D-F42EBB6ABB86}"/>
          </ac:picMkLst>
        </pc:picChg>
      </pc:sldChg>
      <pc:sldChg chg="add replId">
        <pc:chgData name="Alexys, PRADELS" userId="S::pradels.a@stjolorient.fr::f47cf851-082f-49da-ba79-452003688f51" providerId="AD" clId="Web-{0A1D0F34-73C6-941A-717A-EC44EBD1A36F}" dt="2024-05-29T08:32:04.108" v="26"/>
        <pc:sldMkLst>
          <pc:docMk/>
          <pc:sldMk cId="1733442968" sldId="281"/>
        </pc:sldMkLst>
      </pc:sldChg>
    </pc:docChg>
  </pc:docChgLst>
  <pc:docChgLst>
    <pc:chgData name="Alexys, PRADELS" userId="S::pradels.a@stjolorient.fr::f47cf851-082f-49da-ba79-452003688f51" providerId="AD" clId="Web-{89297691-5A64-4262-FD88-538988439FDD}"/>
    <pc:docChg chg="addSld modSld">
      <pc:chgData name="Alexys, PRADELS" userId="S::pradels.a@stjolorient.fr::f47cf851-082f-49da-ba79-452003688f51" providerId="AD" clId="Web-{89297691-5A64-4262-FD88-538988439FDD}" dt="2024-05-28T09:27:17.283" v="859" actId="1076"/>
      <pc:docMkLst>
        <pc:docMk/>
      </pc:docMkLst>
      <pc:sldChg chg="modSp">
        <pc:chgData name="Alexys, PRADELS" userId="S::pradels.a@stjolorient.fr::f47cf851-082f-49da-ba79-452003688f51" providerId="AD" clId="Web-{89297691-5A64-4262-FD88-538988439FDD}" dt="2024-05-28T09:04:26.568" v="70" actId="20577"/>
        <pc:sldMkLst>
          <pc:docMk/>
          <pc:sldMk cId="516882918" sldId="257"/>
        </pc:sldMkLst>
        <pc:spChg chg="mod">
          <ac:chgData name="Alexys, PRADELS" userId="S::pradels.a@stjolorient.fr::f47cf851-082f-49da-ba79-452003688f51" providerId="AD" clId="Web-{89297691-5A64-4262-FD88-538988439FDD}" dt="2024-05-28T09:04:26.568" v="70" actId="20577"/>
          <ac:spMkLst>
            <pc:docMk/>
            <pc:sldMk cId="516882918" sldId="257"/>
            <ac:spMk id="2" creationId="{00000000-0000-0000-0000-000000000000}"/>
          </ac:spMkLst>
        </pc:spChg>
      </pc:sldChg>
      <pc:sldChg chg="addSp modSp">
        <pc:chgData name="Alexys, PRADELS" userId="S::pradels.a@stjolorient.fr::f47cf851-082f-49da-ba79-452003688f51" providerId="AD" clId="Web-{89297691-5A64-4262-FD88-538988439FDD}" dt="2024-05-28T09:11:40.774" v="438" actId="20577"/>
        <pc:sldMkLst>
          <pc:docMk/>
          <pc:sldMk cId="2608754594" sldId="259"/>
        </pc:sldMkLst>
        <pc:spChg chg="mod">
          <ac:chgData name="Alexys, PRADELS" userId="S::pradels.a@stjolorient.fr::f47cf851-082f-49da-ba79-452003688f51" providerId="AD" clId="Web-{89297691-5A64-4262-FD88-538988439FDD}" dt="2024-05-28T09:11:40.774" v="438" actId="20577"/>
          <ac:spMkLst>
            <pc:docMk/>
            <pc:sldMk cId="2608754594" sldId="259"/>
            <ac:spMk id="6" creationId="{B1FD5AA4-66D4-9C82-1388-5F47C4D4E1BC}"/>
          </ac:spMkLst>
        </pc:spChg>
        <pc:picChg chg="add mod">
          <ac:chgData name="Alexys, PRADELS" userId="S::pradels.a@stjolorient.fr::f47cf851-082f-49da-ba79-452003688f51" providerId="AD" clId="Web-{89297691-5A64-4262-FD88-538988439FDD}" dt="2024-05-28T09:02:48.236" v="27" actId="14100"/>
          <ac:picMkLst>
            <pc:docMk/>
            <pc:sldMk cId="2608754594" sldId="259"/>
            <ac:picMk id="2" creationId="{DE63947C-23DF-A43E-7738-6327074E2AF4}"/>
          </ac:picMkLst>
        </pc:picChg>
      </pc:sldChg>
      <pc:sldChg chg="modSp">
        <pc:chgData name="Alexys, PRADELS" userId="S::pradels.a@stjolorient.fr::f47cf851-082f-49da-ba79-452003688f51" providerId="AD" clId="Web-{89297691-5A64-4262-FD88-538988439FDD}" dt="2024-05-28T09:12:05.088" v="444" actId="1076"/>
        <pc:sldMkLst>
          <pc:docMk/>
          <pc:sldMk cId="3310636570" sldId="260"/>
        </pc:sldMkLst>
        <pc:spChg chg="mod">
          <ac:chgData name="Alexys, PRADELS" userId="S::pradels.a@stjolorient.fr::f47cf851-082f-49da-ba79-452003688f51" providerId="AD" clId="Web-{89297691-5A64-4262-FD88-538988439FDD}" dt="2024-05-28T09:12:05.088" v="444" actId="1076"/>
          <ac:spMkLst>
            <pc:docMk/>
            <pc:sldMk cId="3310636570" sldId="260"/>
            <ac:spMk id="6" creationId="{B1FD5AA4-66D4-9C82-1388-5F47C4D4E1BC}"/>
          </ac:spMkLst>
        </pc:spChg>
      </pc:sldChg>
      <pc:sldChg chg="addSp modSp">
        <pc:chgData name="Alexys, PRADELS" userId="S::pradels.a@stjolorient.fr::f47cf851-082f-49da-ba79-452003688f51" providerId="AD" clId="Web-{89297691-5A64-4262-FD88-538988439FDD}" dt="2024-05-28T09:12:34.042" v="452" actId="1076"/>
        <pc:sldMkLst>
          <pc:docMk/>
          <pc:sldMk cId="182352273" sldId="262"/>
        </pc:sldMkLst>
        <pc:spChg chg="mod">
          <ac:chgData name="Alexys, PRADELS" userId="S::pradels.a@stjolorient.fr::f47cf851-082f-49da-ba79-452003688f51" providerId="AD" clId="Web-{89297691-5A64-4262-FD88-538988439FDD}" dt="2024-05-28T09:10:32.396" v="432" actId="20577"/>
          <ac:spMkLst>
            <pc:docMk/>
            <pc:sldMk cId="182352273" sldId="262"/>
            <ac:spMk id="6" creationId="{B1FD5AA4-66D4-9C82-1388-5F47C4D4E1BC}"/>
          </ac:spMkLst>
        </pc:spChg>
        <pc:graphicFrameChg chg="add mod modGraphic">
          <ac:chgData name="Alexys, PRADELS" userId="S::pradels.a@stjolorient.fr::f47cf851-082f-49da-ba79-452003688f51" providerId="AD" clId="Web-{89297691-5A64-4262-FD88-538988439FDD}" dt="2024-05-28T09:12:34.042" v="452" actId="1076"/>
          <ac:graphicFrameMkLst>
            <pc:docMk/>
            <pc:sldMk cId="182352273" sldId="262"/>
            <ac:graphicFrameMk id="2" creationId="{301175AA-61D3-7587-F6C8-83FF5B8442FA}"/>
          </ac:graphicFrameMkLst>
        </pc:graphicFrameChg>
      </pc:sldChg>
      <pc:sldChg chg="delSp modSp">
        <pc:chgData name="Alexys, PRADELS" userId="S::pradels.a@stjolorient.fr::f47cf851-082f-49da-ba79-452003688f51" providerId="AD" clId="Web-{89297691-5A64-4262-FD88-538988439FDD}" dt="2024-05-28T09:17:14.882" v="639" actId="20577"/>
        <pc:sldMkLst>
          <pc:docMk/>
          <pc:sldMk cId="1438312263" sldId="264"/>
        </pc:sldMkLst>
        <pc:spChg chg="mod">
          <ac:chgData name="Alexys, PRADELS" userId="S::pradels.a@stjolorient.fr::f47cf851-082f-49da-ba79-452003688f51" providerId="AD" clId="Web-{89297691-5A64-4262-FD88-538988439FDD}" dt="2024-05-28T09:17:14.882" v="639" actId="20577"/>
          <ac:spMkLst>
            <pc:docMk/>
            <pc:sldMk cId="1438312263" sldId="264"/>
            <ac:spMk id="6" creationId="{B1FD5AA4-66D4-9C82-1388-5F47C4D4E1BC}"/>
          </ac:spMkLst>
        </pc:spChg>
        <pc:picChg chg="del mod">
          <ac:chgData name="Alexys, PRADELS" userId="S::pradels.a@stjolorient.fr::f47cf851-082f-49da-ba79-452003688f51" providerId="AD" clId="Web-{89297691-5A64-4262-FD88-538988439FDD}" dt="2024-05-28T09:14:29.751" v="523"/>
          <ac:picMkLst>
            <pc:docMk/>
            <pc:sldMk cId="1438312263" sldId="264"/>
            <ac:picMk id="2" creationId="{133AEBF7-7312-46E9-68AA-9FF146EEB84F}"/>
          </ac:picMkLst>
        </pc:picChg>
        <pc:picChg chg="del">
          <ac:chgData name="Alexys, PRADELS" userId="S::pradels.a@stjolorient.fr::f47cf851-082f-49da-ba79-452003688f51" providerId="AD" clId="Web-{89297691-5A64-4262-FD88-538988439FDD}" dt="2024-05-28T09:14:31.376" v="524"/>
          <ac:picMkLst>
            <pc:docMk/>
            <pc:sldMk cId="1438312263" sldId="264"/>
            <ac:picMk id="3" creationId="{0A7674B9-4C8A-A899-707F-841C0B613EA5}"/>
          </ac:picMkLst>
        </pc:picChg>
      </pc:sldChg>
      <pc:sldChg chg="addSp delSp modSp">
        <pc:chgData name="Alexys, PRADELS" userId="S::pradels.a@stjolorient.fr::f47cf851-082f-49da-ba79-452003688f51" providerId="AD" clId="Web-{89297691-5A64-4262-FD88-538988439FDD}" dt="2024-05-28T09:23:44.524" v="744" actId="14100"/>
        <pc:sldMkLst>
          <pc:docMk/>
          <pc:sldMk cId="3160218309" sldId="269"/>
        </pc:sldMkLst>
        <pc:picChg chg="del">
          <ac:chgData name="Alexys, PRADELS" userId="S::pradels.a@stjolorient.fr::f47cf851-082f-49da-ba79-452003688f51" providerId="AD" clId="Web-{89297691-5A64-4262-FD88-538988439FDD}" dt="2024-05-28T09:23:30.492" v="741"/>
          <ac:picMkLst>
            <pc:docMk/>
            <pc:sldMk cId="3160218309" sldId="269"/>
            <ac:picMk id="3" creationId="{C6DC6C54-B1F5-3123-73C9-AA2096D249C3}"/>
          </ac:picMkLst>
        </pc:picChg>
        <pc:picChg chg="add mod">
          <ac:chgData name="Alexys, PRADELS" userId="S::pradels.a@stjolorient.fr::f47cf851-082f-49da-ba79-452003688f51" providerId="AD" clId="Web-{89297691-5A64-4262-FD88-538988439FDD}" dt="2024-05-28T09:23:44.524" v="744" actId="14100"/>
          <ac:picMkLst>
            <pc:docMk/>
            <pc:sldMk cId="3160218309" sldId="269"/>
            <ac:picMk id="4" creationId="{30917906-9CB5-E017-9C1D-C2EFD3ABB8A4}"/>
          </ac:picMkLst>
        </pc:picChg>
      </pc:sldChg>
      <pc:sldChg chg="modSp">
        <pc:chgData name="Alexys, PRADELS" userId="S::pradels.a@stjolorient.fr::f47cf851-082f-49da-ba79-452003688f51" providerId="AD" clId="Web-{89297691-5A64-4262-FD88-538988439FDD}" dt="2024-05-28T09:25:29.623" v="806" actId="20577"/>
        <pc:sldMkLst>
          <pc:docMk/>
          <pc:sldMk cId="4288923796" sldId="270"/>
        </pc:sldMkLst>
        <pc:spChg chg="mod">
          <ac:chgData name="Alexys, PRADELS" userId="S::pradels.a@stjolorient.fr::f47cf851-082f-49da-ba79-452003688f51" providerId="AD" clId="Web-{89297691-5A64-4262-FD88-538988439FDD}" dt="2024-05-28T09:25:29.623" v="806" actId="20577"/>
          <ac:spMkLst>
            <pc:docMk/>
            <pc:sldMk cId="4288923796" sldId="270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89297691-5A64-4262-FD88-538988439FDD}" dt="2024-05-28T09:27:17.283" v="859" actId="1076"/>
        <pc:sldMkLst>
          <pc:docMk/>
          <pc:sldMk cId="3011514499" sldId="273"/>
        </pc:sldMkLst>
        <pc:spChg chg="mod">
          <ac:chgData name="Alexys, PRADELS" userId="S::pradels.a@stjolorient.fr::f47cf851-082f-49da-ba79-452003688f51" providerId="AD" clId="Web-{89297691-5A64-4262-FD88-538988439FDD}" dt="2024-05-28T09:27:17.283" v="859" actId="1076"/>
          <ac:spMkLst>
            <pc:docMk/>
            <pc:sldMk cId="3011514499" sldId="273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89297691-5A64-4262-FD88-538988439FDD}" dt="2024-05-28T09:11:02.132" v="436" actId="1076"/>
        <pc:sldMkLst>
          <pc:docMk/>
          <pc:sldMk cId="3987488343" sldId="274"/>
        </pc:sldMkLst>
        <pc:spChg chg="mod">
          <ac:chgData name="Alexys, PRADELS" userId="S::pradels.a@stjolorient.fr::f47cf851-082f-49da-ba79-452003688f51" providerId="AD" clId="Web-{89297691-5A64-4262-FD88-538988439FDD}" dt="2024-05-28T09:11:02.132" v="436" actId="1076"/>
          <ac:spMkLst>
            <pc:docMk/>
            <pc:sldMk cId="3987488343" sldId="274"/>
            <ac:spMk id="2" creationId="{00000000-0000-0000-0000-000000000000}"/>
          </ac:spMkLst>
        </pc:spChg>
        <pc:picChg chg="mod">
          <ac:chgData name="Alexys, PRADELS" userId="S::pradels.a@stjolorient.fr::f47cf851-082f-49da-ba79-452003688f51" providerId="AD" clId="Web-{89297691-5A64-4262-FD88-538988439FDD}" dt="2024-05-28T09:10:57.444" v="435" actId="1076"/>
          <ac:picMkLst>
            <pc:docMk/>
            <pc:sldMk cId="3987488343" sldId="274"/>
            <ac:picMk id="3" creationId="{B4F48D90-9214-7BD0-CDBC-37D0F482AA73}"/>
          </ac:picMkLst>
        </pc:picChg>
      </pc:sldChg>
      <pc:sldChg chg="modSp">
        <pc:chgData name="Alexys, PRADELS" userId="S::pradels.a@stjolorient.fr::f47cf851-082f-49da-ba79-452003688f51" providerId="AD" clId="Web-{89297691-5A64-4262-FD88-538988439FDD}" dt="2024-05-28T09:23:22.321" v="740" actId="20577"/>
        <pc:sldMkLst>
          <pc:docMk/>
          <pc:sldMk cId="1834249958" sldId="275"/>
        </pc:sldMkLst>
        <pc:spChg chg="mod">
          <ac:chgData name="Alexys, PRADELS" userId="S::pradels.a@stjolorient.fr::f47cf851-082f-49da-ba79-452003688f51" providerId="AD" clId="Web-{89297691-5A64-4262-FD88-538988439FDD}" dt="2024-05-28T09:23:22.321" v="740" actId="20577"/>
          <ac:spMkLst>
            <pc:docMk/>
            <pc:sldMk cId="1834249958" sldId="275"/>
            <ac:spMk id="6" creationId="{B1FD5AA4-66D4-9C82-1388-5F47C4D4E1BC}"/>
          </ac:spMkLst>
        </pc:spChg>
      </pc:sldChg>
      <pc:sldChg chg="modSp">
        <pc:chgData name="Alexys, PRADELS" userId="S::pradels.a@stjolorient.fr::f47cf851-082f-49da-ba79-452003688f51" providerId="AD" clId="Web-{89297691-5A64-4262-FD88-538988439FDD}" dt="2024-05-28T09:13:36.983" v="521" actId="20577"/>
        <pc:sldMkLst>
          <pc:docMk/>
          <pc:sldMk cId="4252222359" sldId="276"/>
        </pc:sldMkLst>
        <pc:spChg chg="mod">
          <ac:chgData name="Alexys, PRADELS" userId="S::pradels.a@stjolorient.fr::f47cf851-082f-49da-ba79-452003688f51" providerId="AD" clId="Web-{89297691-5A64-4262-FD88-538988439FDD}" dt="2024-05-28T09:13:36.983" v="521" actId="20577"/>
          <ac:spMkLst>
            <pc:docMk/>
            <pc:sldMk cId="4252222359" sldId="276"/>
            <ac:spMk id="6" creationId="{B1FD5AA4-66D4-9C82-1388-5F47C4D4E1BC}"/>
          </ac:spMkLst>
        </pc:spChg>
      </pc:sldChg>
      <pc:sldChg chg="modSp add replId">
        <pc:chgData name="Alexys, PRADELS" userId="S::pradels.a@stjolorient.fr::f47cf851-082f-49da-ba79-452003688f51" providerId="AD" clId="Web-{89297691-5A64-4262-FD88-538988439FDD}" dt="2024-05-28T09:12:14.573" v="449" actId="20577"/>
        <pc:sldMkLst>
          <pc:docMk/>
          <pc:sldMk cId="2307466230" sldId="279"/>
        </pc:sldMkLst>
        <pc:spChg chg="mod">
          <ac:chgData name="Alexys, PRADELS" userId="S::pradels.a@stjolorient.fr::f47cf851-082f-49da-ba79-452003688f51" providerId="AD" clId="Web-{89297691-5A64-4262-FD88-538988439FDD}" dt="2024-05-28T09:12:14.573" v="449" actId="20577"/>
          <ac:spMkLst>
            <pc:docMk/>
            <pc:sldMk cId="2307466230" sldId="279"/>
            <ac:spMk id="6" creationId="{B1FD5AA4-66D4-9C82-1388-5F47C4D4E1BC}"/>
          </ac:spMkLst>
        </pc:spChg>
      </pc:sldChg>
      <pc:sldChg chg="addSp delSp modSp add replId">
        <pc:chgData name="Alexys, PRADELS" userId="S::pradels.a@stjolorient.fr::f47cf851-082f-49da-ba79-452003688f51" providerId="AD" clId="Web-{89297691-5A64-4262-FD88-538988439FDD}" dt="2024-05-28T09:20:51.032" v="696" actId="1076"/>
        <pc:sldMkLst>
          <pc:docMk/>
          <pc:sldMk cId="2680501683" sldId="280"/>
        </pc:sldMkLst>
        <pc:spChg chg="add mod">
          <ac:chgData name="Alexys, PRADELS" userId="S::pradels.a@stjolorient.fr::f47cf851-082f-49da-ba79-452003688f51" providerId="AD" clId="Web-{89297691-5A64-4262-FD88-538988439FDD}" dt="2024-05-28T09:20:10.827" v="689" actId="1076"/>
          <ac:spMkLst>
            <pc:docMk/>
            <pc:sldMk cId="2680501683" sldId="280"/>
            <ac:spMk id="4" creationId="{B7325656-9E57-537E-1973-59EA872D62E8}"/>
          </ac:spMkLst>
        </pc:spChg>
        <pc:spChg chg="add mod">
          <ac:chgData name="Alexys, PRADELS" userId="S::pradels.a@stjolorient.fr::f47cf851-082f-49da-ba79-452003688f51" providerId="AD" clId="Web-{89297691-5A64-4262-FD88-538988439FDD}" dt="2024-05-28T09:20:51.032" v="696" actId="1076"/>
          <ac:spMkLst>
            <pc:docMk/>
            <pc:sldMk cId="2680501683" sldId="280"/>
            <ac:spMk id="5" creationId="{BADD1CD5-5093-7021-14AD-56D1CF43D111}"/>
          </ac:spMkLst>
        </pc:spChg>
        <pc:spChg chg="del">
          <ac:chgData name="Alexys, PRADELS" userId="S::pradels.a@stjolorient.fr::f47cf851-082f-49da-ba79-452003688f51" providerId="AD" clId="Web-{89297691-5A64-4262-FD88-538988439FDD}" dt="2024-05-28T09:17:29.102" v="641"/>
          <ac:spMkLst>
            <pc:docMk/>
            <pc:sldMk cId="2680501683" sldId="280"/>
            <ac:spMk id="6" creationId="{B1FD5AA4-66D4-9C82-1388-5F47C4D4E1BC}"/>
          </ac:spMkLst>
        </pc:spChg>
        <pc:picChg chg="add mod">
          <ac:chgData name="Alexys, PRADELS" userId="S::pradels.a@stjolorient.fr::f47cf851-082f-49da-ba79-452003688f51" providerId="AD" clId="Web-{89297691-5A64-4262-FD88-538988439FDD}" dt="2024-05-28T09:18:10.135" v="647" actId="1076"/>
          <ac:picMkLst>
            <pc:docMk/>
            <pc:sldMk cId="2680501683" sldId="280"/>
            <ac:picMk id="2" creationId="{301659C4-9507-D27C-2E2D-0BFE05BFE5FF}"/>
          </ac:picMkLst>
        </pc:picChg>
        <pc:picChg chg="add mod">
          <ac:chgData name="Alexys, PRADELS" userId="S::pradels.a@stjolorient.fr::f47cf851-082f-49da-ba79-452003688f51" providerId="AD" clId="Web-{89297691-5A64-4262-FD88-538988439FDD}" dt="2024-05-28T09:18:08.166" v="646" actId="1076"/>
          <ac:picMkLst>
            <pc:docMk/>
            <pc:sldMk cId="2680501683" sldId="280"/>
            <ac:picMk id="3" creationId="{C6514C8F-CBD8-0D63-F3FF-0730F32FD232}"/>
          </ac:picMkLst>
        </pc:picChg>
        <pc:picChg chg="add mod">
          <ac:chgData name="Alexys, PRADELS" userId="S::pradels.a@stjolorient.fr::f47cf851-082f-49da-ba79-452003688f51" providerId="AD" clId="Web-{89297691-5A64-4262-FD88-538988439FDD}" dt="2024-05-28T09:20:38.766" v="693" actId="14100"/>
          <ac:picMkLst>
            <pc:docMk/>
            <pc:sldMk cId="2680501683" sldId="280"/>
            <ac:picMk id="8" creationId="{D2BB9B68-0760-4CDF-84D0-446181A8F881}"/>
          </ac:picMkLst>
        </pc:picChg>
        <pc:picChg chg="add mod">
          <ac:chgData name="Alexys, PRADELS" userId="S::pradels.a@stjolorient.fr::f47cf851-082f-49da-ba79-452003688f51" providerId="AD" clId="Web-{89297691-5A64-4262-FD88-538988439FDD}" dt="2024-05-28T09:20:47.736" v="695" actId="1076"/>
          <ac:picMkLst>
            <pc:docMk/>
            <pc:sldMk cId="2680501683" sldId="280"/>
            <ac:picMk id="9" creationId="{6A53B743-1DCC-AF70-7EE9-64C1F84F9EAB}"/>
          </ac:picMkLst>
        </pc:picChg>
      </pc:sldChg>
    </pc:docChg>
  </pc:docChgLst>
  <pc:docChgLst>
    <pc:chgData name="Alexys, PRADELS" userId="S::pradels.a@stjolorient.fr::f47cf851-082f-49da-ba79-452003688f51" providerId="AD" clId="Web-{53781A65-6C7C-F533-0ADC-D28E035C9676}"/>
    <pc:docChg chg="modSld">
      <pc:chgData name="Alexys, PRADELS" userId="S::pradels.a@stjolorient.fr::f47cf851-082f-49da-ba79-452003688f51" providerId="AD" clId="Web-{53781A65-6C7C-F533-0ADC-D28E035C9676}" dt="2024-05-27T07:12:01.459" v="19" actId="1076"/>
      <pc:docMkLst>
        <pc:docMk/>
      </pc:docMkLst>
      <pc:sldChg chg="modSp">
        <pc:chgData name="Alexys, PRADELS" userId="S::pradels.a@stjolorient.fr::f47cf851-082f-49da-ba79-452003688f51" providerId="AD" clId="Web-{53781A65-6C7C-F533-0ADC-D28E035C9676}" dt="2024-05-27T07:12:01.459" v="19" actId="1076"/>
        <pc:sldMkLst>
          <pc:docMk/>
          <pc:sldMk cId="3784089036" sldId="256"/>
        </pc:sldMkLst>
        <pc:spChg chg="mod">
          <ac:chgData name="Alexys, PRADELS" userId="S::pradels.a@stjolorient.fr::f47cf851-082f-49da-ba79-452003688f51" providerId="AD" clId="Web-{53781A65-6C7C-F533-0ADC-D28E035C9676}" dt="2024-05-27T07:12:01.459" v="19" actId="1076"/>
          <ac:spMkLst>
            <pc:docMk/>
            <pc:sldMk cId="3784089036" sldId="256"/>
            <ac:spMk id="4" creationId="{C0B74725-3855-8098-72C6-EDBA71FAC482}"/>
          </ac:spMkLst>
        </pc:spChg>
      </pc:sldChg>
    </pc:docChg>
  </pc:docChgLst>
  <pc:docChgLst>
    <pc:chgData name="Nathan, FORLOT" userId="S::forlot.n@stjolorient.fr::bb026f0e-6c83-4eb3-8653-1f9166327b3f" providerId="AD" clId="Web-{1A85F7E1-FA8C-106E-D768-7C376A191FB8}"/>
    <pc:docChg chg="modSld">
      <pc:chgData name="Nathan, FORLOT" userId="S::forlot.n@stjolorient.fr::bb026f0e-6c83-4eb3-8653-1f9166327b3f" providerId="AD" clId="Web-{1A85F7E1-FA8C-106E-D768-7C376A191FB8}" dt="2024-06-03T07:28:43.479" v="0" actId="1076"/>
      <pc:docMkLst>
        <pc:docMk/>
      </pc:docMkLst>
      <pc:sldChg chg="modSp">
        <pc:chgData name="Nathan, FORLOT" userId="S::forlot.n@stjolorient.fr::bb026f0e-6c83-4eb3-8653-1f9166327b3f" providerId="AD" clId="Web-{1A85F7E1-FA8C-106E-D768-7C376A191FB8}" dt="2024-06-03T07:28:43.479" v="0" actId="1076"/>
        <pc:sldMkLst>
          <pc:docMk/>
          <pc:sldMk cId="516882918" sldId="257"/>
        </pc:sldMkLst>
        <pc:spChg chg="mod">
          <ac:chgData name="Nathan, FORLOT" userId="S::forlot.n@stjolorient.fr::bb026f0e-6c83-4eb3-8653-1f9166327b3f" providerId="AD" clId="Web-{1A85F7E1-FA8C-106E-D768-7C376A191FB8}" dt="2024-06-03T07:28:43.479" v="0" actId="1076"/>
          <ac:spMkLst>
            <pc:docMk/>
            <pc:sldMk cId="516882918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PRADELS Alexys Projet Eau Pure session 2024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PRADELS Alexys Projet Eau Pure session 2024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5759" y="1394275"/>
            <a:ext cx="3981607" cy="897258"/>
          </a:xfrm>
        </p:spPr>
        <p:txBody>
          <a:bodyPr anchor="b">
            <a:normAutofit/>
          </a:bodyPr>
          <a:lstStyle/>
          <a:p>
            <a:pPr algn="l"/>
            <a:r>
              <a:rPr lang="fr-FR" sz="4800">
                <a:solidFill>
                  <a:schemeClr val="bg1"/>
                </a:solidFill>
              </a:rPr>
              <a:t>Projet eau pure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B74725-3855-8098-72C6-EDBA71FAC482}"/>
              </a:ext>
            </a:extLst>
          </p:cNvPr>
          <p:cNvSpPr txBox="1"/>
          <p:nvPr/>
        </p:nvSpPr>
        <p:spPr>
          <a:xfrm>
            <a:off x="0" y="5937491"/>
            <a:ext cx="38102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PRADELS </a:t>
            </a:r>
            <a:r>
              <a:rPr lang="fr-FR" err="1">
                <a:solidFill>
                  <a:schemeClr val="bg1"/>
                </a:solidFill>
              </a:rPr>
              <a:t>Alexys</a:t>
            </a:r>
            <a:r>
              <a:rPr lang="fr-FR">
                <a:solidFill>
                  <a:schemeClr val="bg1"/>
                </a:solidFill>
              </a:rPr>
              <a:t> </a:t>
            </a:r>
          </a:p>
          <a:p>
            <a:r>
              <a:rPr lang="fr-FR">
                <a:solidFill>
                  <a:schemeClr val="bg1"/>
                </a:solidFill>
              </a:rPr>
              <a:t>BTS SNIR Saint Joseph La Salle </a:t>
            </a:r>
          </a:p>
          <a:p>
            <a:r>
              <a:rPr lang="fr-FR">
                <a:solidFill>
                  <a:schemeClr val="bg1"/>
                </a:solidFill>
              </a:rPr>
              <a:t>Session 2024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82B116-C431-6575-5164-343CEBFA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29071" y="1365557"/>
            <a:ext cx="11325725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err="1">
                <a:solidFill>
                  <a:schemeClr val="bg1"/>
                </a:solidFill>
              </a:rPr>
              <a:t>Pourquoi</a:t>
            </a:r>
            <a:r>
              <a:rPr lang="en-US" sz="2700">
                <a:solidFill>
                  <a:schemeClr val="bg1"/>
                </a:solidFill>
              </a:rPr>
              <a:t> Docker à la place </a:t>
            </a:r>
            <a:r>
              <a:rPr lang="en-US" sz="2700" err="1">
                <a:solidFill>
                  <a:schemeClr val="bg1"/>
                </a:solidFill>
              </a:rPr>
              <a:t>d'une</a:t>
            </a:r>
            <a:r>
              <a:rPr lang="en-US" sz="2700">
                <a:solidFill>
                  <a:schemeClr val="bg1"/>
                </a:solidFill>
              </a:rPr>
              <a:t> machine </a:t>
            </a:r>
            <a:r>
              <a:rPr lang="en-US" sz="2700" err="1">
                <a:solidFill>
                  <a:schemeClr val="bg1"/>
                </a:solidFill>
              </a:rPr>
              <a:t>virtuelle</a:t>
            </a:r>
            <a:r>
              <a:rPr lang="en-US" sz="2700">
                <a:solidFill>
                  <a:schemeClr val="bg1"/>
                </a:solidFill>
              </a:rPr>
              <a:t> :</a:t>
            </a:r>
          </a:p>
          <a:p>
            <a:endParaRPr lang="en-US" sz="2000">
              <a:solidFill>
                <a:schemeClr val="bg1"/>
              </a:solidFill>
              <a:latin typeface="Aptos Display"/>
              <a:ea typeface="Verdana"/>
            </a:endParaRPr>
          </a:p>
          <a:p>
            <a:endParaRPr lang="en-US" sz="2000">
              <a:solidFill>
                <a:schemeClr val="bg1"/>
              </a:solidFill>
              <a:latin typeface="Aptos Display"/>
            </a:endParaRPr>
          </a:p>
          <a:p>
            <a:endParaRPr lang="en-US" sz="2500">
              <a:solidFill>
                <a:schemeClr val="bg1"/>
              </a:solidFill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01175AA-61D3-7587-F6C8-83FF5B844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90413"/>
              </p:ext>
            </p:extLst>
          </p:nvPr>
        </p:nvGraphicFramePr>
        <p:xfrm>
          <a:off x="477241" y="2141993"/>
          <a:ext cx="9170733" cy="281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6911">
                  <a:extLst>
                    <a:ext uri="{9D8B030D-6E8A-4147-A177-3AD203B41FA5}">
                      <a16:colId xmlns:a16="http://schemas.microsoft.com/office/drawing/2014/main" val="4188970134"/>
                    </a:ext>
                  </a:extLst>
                </a:gridCol>
                <a:gridCol w="3056911">
                  <a:extLst>
                    <a:ext uri="{9D8B030D-6E8A-4147-A177-3AD203B41FA5}">
                      <a16:colId xmlns:a16="http://schemas.microsoft.com/office/drawing/2014/main" val="485218408"/>
                    </a:ext>
                  </a:extLst>
                </a:gridCol>
                <a:gridCol w="3056911">
                  <a:extLst>
                    <a:ext uri="{9D8B030D-6E8A-4147-A177-3AD203B41FA5}">
                      <a16:colId xmlns:a16="http://schemas.microsoft.com/office/drawing/2014/main" val="1292650351"/>
                    </a:ext>
                  </a:extLst>
                </a:gridCol>
              </a:tblGrid>
              <a:tr h="546883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Avantage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Inconvénient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054921"/>
                  </a:ext>
                </a:extLst>
              </a:tr>
              <a:tr h="926664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Rapide à mettre en place et à itérer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800" b="0" i="0" u="none" strike="noStrike" noProof="0">
                          <a:latin typeface="Aptos"/>
                        </a:rPr>
                        <a:t>Virtualiser uniquement les couches logicielles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180367"/>
                  </a:ext>
                </a:extLst>
              </a:tr>
              <a:tr h="1336829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Machine virtuelle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Virtualise un ordinateur jusqu'aux couches matérielles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Chronophage à créer et itérer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135610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31358E-0A0F-CE7E-6218-6ECAE51D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10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52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010653"/>
            <a:ext cx="11325725" cy="38625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bg1"/>
                </a:solidFill>
              </a:rPr>
              <a:t>Portainer</a:t>
            </a:r>
            <a:r>
              <a:rPr lang="en-US" sz="3000">
                <a:solidFill>
                  <a:schemeClr val="bg1"/>
                </a:solidFill>
              </a:rPr>
              <a:t> :</a:t>
            </a:r>
            <a:endParaRPr lang="fr-FR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  <a:latin typeface="Aptos"/>
              <a:ea typeface="Verdana"/>
            </a:endParaRPr>
          </a:p>
          <a:p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Afin de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pouvoir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gérer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de manière plus simple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l'ensemble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des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conteneur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nous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utiliserons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Portainer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qui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offre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une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interface web pour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gérer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et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créer</a:t>
            </a:r>
            <a:r>
              <a:rPr lang="en-US" sz="3000">
                <a:solidFill>
                  <a:schemeClr val="bg1"/>
                </a:solidFill>
                <a:latin typeface="Aptos"/>
                <a:ea typeface="Verdana"/>
              </a:rPr>
              <a:t> des </a:t>
            </a:r>
            <a:r>
              <a:rPr lang="en-US" sz="3000" err="1">
                <a:solidFill>
                  <a:schemeClr val="bg1"/>
                </a:solidFill>
                <a:latin typeface="Aptos"/>
                <a:ea typeface="Verdana"/>
              </a:rPr>
              <a:t>conteneurs</a:t>
            </a:r>
          </a:p>
          <a:p>
            <a:endParaRPr lang="en-US" sz="3000">
              <a:solidFill>
                <a:schemeClr val="bg1"/>
              </a:solidFill>
              <a:latin typeface="Aptos"/>
              <a:ea typeface="Verdana"/>
            </a:endParaRPr>
          </a:p>
          <a:p>
            <a:endParaRPr lang="en-US" sz="2000">
              <a:solidFill>
                <a:schemeClr val="bg1"/>
              </a:solidFill>
              <a:latin typeface="Aptos Display"/>
              <a:ea typeface="Verdana"/>
            </a:endParaRPr>
          </a:p>
          <a:p>
            <a:endParaRPr lang="en-US" sz="2000">
              <a:solidFill>
                <a:schemeClr val="bg1"/>
              </a:solidFill>
              <a:latin typeface="Aptos Display"/>
              <a:ea typeface="Verdana"/>
            </a:endParaRPr>
          </a:p>
          <a:p>
            <a:endParaRPr lang="en-US" sz="2500">
              <a:solidFill>
                <a:schemeClr val="bg1"/>
              </a:solidFill>
              <a:latin typeface="Aptos" panose="020B0004020202020204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F575AAC-C8B9-5DB4-C16F-127929CF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11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22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Nettoyage à l'eau pure à Lyon | ALGIS NETTOYAGE">
            <a:extLst>
              <a:ext uri="{FF2B5EF4-FFF2-40B4-BE49-F238E27FC236}">
                <a16:creationId xmlns:a16="http://schemas.microsoft.com/office/drawing/2014/main" id="{AE1375E2-674A-2E78-CDF4-2FA5B2AE5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299411"/>
            <a:ext cx="11325725" cy="23237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bg1"/>
                </a:solidFill>
              </a:rPr>
              <a:t>Création</a:t>
            </a:r>
            <a:r>
              <a:rPr lang="en-US" sz="3000">
                <a:solidFill>
                  <a:schemeClr val="bg1"/>
                </a:solidFill>
              </a:rPr>
              <a:t> d'un </a:t>
            </a:r>
            <a:r>
              <a:rPr lang="en-US" sz="3000" err="1">
                <a:solidFill>
                  <a:schemeClr val="bg1"/>
                </a:solidFill>
              </a:rPr>
              <a:t>conteneur</a:t>
            </a:r>
            <a:r>
              <a:rPr lang="en-US" sz="3000">
                <a:solidFill>
                  <a:schemeClr val="bg1"/>
                </a:solidFill>
              </a:rPr>
              <a:t> </a:t>
            </a:r>
            <a:r>
              <a:rPr lang="en-US" sz="3000" err="1">
                <a:solidFill>
                  <a:schemeClr val="bg1"/>
                </a:solidFill>
              </a:rPr>
              <a:t>mariaDB</a:t>
            </a:r>
            <a:r>
              <a:rPr lang="en-US" sz="3000">
                <a:solidFill>
                  <a:schemeClr val="bg1"/>
                </a:solidFill>
              </a:rPr>
              <a:t> via </a:t>
            </a:r>
            <a:r>
              <a:rPr lang="en-US" sz="3000" err="1">
                <a:solidFill>
                  <a:schemeClr val="bg1"/>
                </a:solidFill>
              </a:rPr>
              <a:t>Portainer</a:t>
            </a:r>
            <a:r>
              <a:rPr lang="en-US" sz="3000">
                <a:solidFill>
                  <a:schemeClr val="bg1"/>
                </a:solidFill>
              </a:rPr>
              <a:t>:</a:t>
            </a:r>
          </a:p>
          <a:p>
            <a:endParaRPr lang="en-US" sz="2000">
              <a:solidFill>
                <a:schemeClr val="bg1"/>
              </a:solidFill>
              <a:latin typeface="Aptos Display"/>
              <a:ea typeface="Verdana"/>
            </a:endParaRPr>
          </a:p>
          <a:p>
            <a:endParaRPr lang="en-US" sz="2000">
              <a:solidFill>
                <a:schemeClr val="bg1"/>
              </a:solidFill>
              <a:latin typeface="Aptos Display"/>
              <a:ea typeface="Verdana"/>
            </a:endParaRPr>
          </a:p>
          <a:p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Afin de stocker les données </a:t>
            </a:r>
            <a:r>
              <a:rPr lang="en-US" sz="2500" err="1">
                <a:solidFill>
                  <a:schemeClr val="bg1"/>
                </a:solidFill>
                <a:latin typeface="Aptos" panose="020B0004020202020204"/>
              </a:rPr>
              <a:t>produites</a:t>
            </a:r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 par le sous-</a:t>
            </a:r>
            <a:r>
              <a:rPr lang="en-US" sz="2500" err="1">
                <a:solidFill>
                  <a:schemeClr val="bg1"/>
                </a:solidFill>
                <a:latin typeface="Aptos" panose="020B0004020202020204"/>
              </a:rPr>
              <a:t>système</a:t>
            </a:r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 station, nous </a:t>
            </a:r>
            <a:r>
              <a:rPr lang="en-US" sz="2500" err="1">
                <a:solidFill>
                  <a:schemeClr val="bg1"/>
                </a:solidFill>
                <a:latin typeface="Aptos" panose="020B0004020202020204"/>
              </a:rPr>
              <a:t>utiliserons</a:t>
            </a:r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 un </a:t>
            </a:r>
            <a:r>
              <a:rPr lang="en-US" sz="2500" err="1">
                <a:solidFill>
                  <a:schemeClr val="bg1"/>
                </a:solidFill>
                <a:latin typeface="Aptos" panose="020B0004020202020204"/>
              </a:rPr>
              <a:t>conteneur</a:t>
            </a:r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 MariaDB.</a:t>
            </a:r>
          </a:p>
          <a:p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Ce </a:t>
            </a:r>
            <a:r>
              <a:rPr lang="en-US" sz="2500" err="1">
                <a:solidFill>
                  <a:schemeClr val="bg1"/>
                </a:solidFill>
                <a:latin typeface="Aptos" panose="020B0004020202020204"/>
              </a:rPr>
              <a:t>conteneur</a:t>
            </a:r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 </a:t>
            </a:r>
            <a:r>
              <a:rPr lang="en-US" sz="2500" err="1">
                <a:solidFill>
                  <a:schemeClr val="bg1"/>
                </a:solidFill>
                <a:latin typeface="Aptos" panose="020B0004020202020204"/>
              </a:rPr>
              <a:t>peut</a:t>
            </a:r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 supporter 200 000 </a:t>
            </a:r>
            <a:r>
              <a:rPr lang="en-US" sz="2500" err="1">
                <a:solidFill>
                  <a:schemeClr val="bg1"/>
                </a:solidFill>
                <a:latin typeface="Aptos" panose="020B0004020202020204"/>
              </a:rPr>
              <a:t>connexions</a:t>
            </a:r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 à la </a:t>
            </a:r>
            <a:r>
              <a:rPr lang="en-US" sz="2500" err="1">
                <a:solidFill>
                  <a:schemeClr val="bg1"/>
                </a:solidFill>
                <a:latin typeface="Aptos" panose="020B0004020202020204"/>
              </a:rPr>
              <a:t>fois</a:t>
            </a:r>
            <a:r>
              <a:rPr lang="en-US" sz="2500">
                <a:solidFill>
                  <a:schemeClr val="bg1"/>
                </a:solidFill>
                <a:latin typeface="Aptos" panose="020B0004020202020204"/>
              </a:rPr>
              <a:t>. 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877DEC6-2DA6-0D90-6426-33AF5D42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12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31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Nettoyage à l'eau pure à Lyon | ALGIS NETTOYAGE">
            <a:extLst>
              <a:ext uri="{FF2B5EF4-FFF2-40B4-BE49-F238E27FC236}">
                <a16:creationId xmlns:a16="http://schemas.microsoft.com/office/drawing/2014/main" id="{AE1375E2-674A-2E78-CDF4-2FA5B2AE52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301659C4-9507-D27C-2E2D-0BFE05BFE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64" y="3533230"/>
            <a:ext cx="6096000" cy="2806734"/>
          </a:xfrm>
          <a:prstGeom prst="rect">
            <a:avLst/>
          </a:prstGeom>
        </p:spPr>
      </p:pic>
      <p:pic>
        <p:nvPicPr>
          <p:cNvPr id="3" name="Image 2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C6514C8F-CBD8-0D63-F3FF-0730F32FD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79" y="908688"/>
            <a:ext cx="6096000" cy="251875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7325656-9E57-537E-1973-59EA872D62E8}"/>
              </a:ext>
            </a:extLst>
          </p:cNvPr>
          <p:cNvSpPr txBox="1"/>
          <p:nvPr/>
        </p:nvSpPr>
        <p:spPr>
          <a:xfrm>
            <a:off x="8176381" y="1983619"/>
            <a:ext cx="2104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Onglet </a:t>
            </a:r>
            <a:r>
              <a:rPr lang="fr-FR" err="1"/>
              <a:t>template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ADD1CD5-5093-7021-14AD-56D1CF43D111}"/>
              </a:ext>
            </a:extLst>
          </p:cNvPr>
          <p:cNvSpPr txBox="1"/>
          <p:nvPr/>
        </p:nvSpPr>
        <p:spPr>
          <a:xfrm>
            <a:off x="8176381" y="4753427"/>
            <a:ext cx="291495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Configuration du conteneur</a:t>
            </a:r>
          </a:p>
        </p:txBody>
      </p:sp>
      <p:pic>
        <p:nvPicPr>
          <p:cNvPr id="8" name="Graphique 7" descr="Flèche vers la droite avec un remplissage uni">
            <a:extLst>
              <a:ext uri="{FF2B5EF4-FFF2-40B4-BE49-F238E27FC236}">
                <a16:creationId xmlns:a16="http://schemas.microsoft.com/office/drawing/2014/main" id="{D2BB9B68-0760-4CDF-84D0-446181A8F8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6895" y="1713895"/>
            <a:ext cx="1507066" cy="914400"/>
          </a:xfrm>
          <a:prstGeom prst="rect">
            <a:avLst/>
          </a:prstGeom>
        </p:spPr>
      </p:pic>
      <p:pic>
        <p:nvPicPr>
          <p:cNvPr id="9" name="Graphique 8" descr="Flèche vers la droite avec un remplissage uni">
            <a:extLst>
              <a:ext uri="{FF2B5EF4-FFF2-40B4-BE49-F238E27FC236}">
                <a16:creationId xmlns:a16="http://schemas.microsoft.com/office/drawing/2014/main" id="{6A53B743-1DCC-AF70-7EE9-64C1F84F9E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6894" y="4483704"/>
            <a:ext cx="1507066" cy="914400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CCCB1C9-8FAE-E61A-9BDB-10F6FF3C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13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0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299411"/>
            <a:ext cx="11325725" cy="43242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Les </a:t>
            </a:r>
            <a:r>
              <a:rPr lang="en-US" sz="3000" err="1">
                <a:solidFill>
                  <a:schemeClr val="bg1"/>
                </a:solidFill>
              </a:rPr>
              <a:t>utilisateurs</a:t>
            </a:r>
            <a:r>
              <a:rPr lang="en-US" sz="3000">
                <a:solidFill>
                  <a:schemeClr val="bg1"/>
                </a:solidFill>
              </a:rPr>
              <a:t> de la base de données et </a:t>
            </a:r>
            <a:r>
              <a:rPr lang="en-US" sz="3000" err="1">
                <a:solidFill>
                  <a:schemeClr val="bg1"/>
                </a:solidFill>
              </a:rPr>
              <a:t>leurs</a:t>
            </a:r>
            <a:r>
              <a:rPr lang="en-US" sz="3000">
                <a:solidFill>
                  <a:schemeClr val="bg1"/>
                </a:solidFill>
              </a:rPr>
              <a:t> </a:t>
            </a:r>
            <a:r>
              <a:rPr lang="en-US" sz="3000" err="1">
                <a:solidFill>
                  <a:schemeClr val="bg1"/>
                </a:solidFill>
              </a:rPr>
              <a:t>autorisations</a:t>
            </a:r>
            <a:r>
              <a:rPr lang="en-US" sz="3000">
                <a:solidFill>
                  <a:schemeClr val="bg1"/>
                </a:solidFill>
              </a:rPr>
              <a:t> :</a:t>
            </a:r>
          </a:p>
          <a:p>
            <a:pPr marL="457200" indent="-457200">
              <a:buFont typeface="Calibri"/>
              <a:buChar char="-"/>
            </a:pPr>
            <a:r>
              <a:rPr lang="en-US" sz="2500">
                <a:solidFill>
                  <a:schemeClr val="bg1"/>
                </a:solidFill>
                <a:latin typeface="Aptos"/>
                <a:ea typeface="Verdana"/>
              </a:rPr>
              <a:t>Lecture : </a:t>
            </a:r>
            <a:r>
              <a:rPr lang="en-US" sz="2500" err="1">
                <a:solidFill>
                  <a:schemeClr val="bg1"/>
                </a:solidFill>
                <a:latin typeface="Aptos"/>
                <a:ea typeface="Verdana"/>
              </a:rPr>
              <a:t>cet</a:t>
            </a:r>
            <a:r>
              <a:rPr lang="en-US" sz="2500">
                <a:solidFill>
                  <a:schemeClr val="bg1"/>
                </a:solidFill>
                <a:latin typeface="Aptos"/>
                <a:ea typeface="Verdana"/>
              </a:rPr>
              <a:t> </a:t>
            </a:r>
            <a:r>
              <a:rPr lang="en-US" sz="2500" err="1">
                <a:solidFill>
                  <a:schemeClr val="bg1"/>
                </a:solidFill>
                <a:latin typeface="Aptos"/>
                <a:ea typeface="Verdana"/>
              </a:rPr>
              <a:t>utilisateur</a:t>
            </a:r>
            <a:r>
              <a:rPr lang="en-US" sz="2500">
                <a:solidFill>
                  <a:schemeClr val="bg1"/>
                </a:solidFill>
                <a:latin typeface="Aptos"/>
                <a:ea typeface="Verdana"/>
              </a:rPr>
              <a:t> </a:t>
            </a:r>
            <a:r>
              <a:rPr lang="en-US" sz="2500" err="1">
                <a:solidFill>
                  <a:schemeClr val="bg1"/>
                </a:solidFill>
                <a:latin typeface="Aptos"/>
                <a:ea typeface="Verdana"/>
              </a:rPr>
              <a:t>peut</a:t>
            </a:r>
            <a:r>
              <a:rPr lang="en-US" sz="2500">
                <a:solidFill>
                  <a:schemeClr val="bg1"/>
                </a:solidFill>
                <a:latin typeface="Aptos"/>
                <a:ea typeface="Verdana"/>
              </a:rPr>
              <a:t> </a:t>
            </a:r>
            <a:r>
              <a:rPr lang="en-US" sz="2500" err="1">
                <a:solidFill>
                  <a:schemeClr val="bg1"/>
                </a:solidFill>
                <a:latin typeface="Aptos"/>
                <a:ea typeface="Verdana"/>
              </a:rPr>
              <a:t>utiliser</a:t>
            </a:r>
            <a:r>
              <a:rPr lang="en-US" sz="2500">
                <a:solidFill>
                  <a:schemeClr val="bg1"/>
                </a:solidFill>
                <a:latin typeface="Aptos"/>
                <a:ea typeface="Verdana"/>
              </a:rPr>
              <a:t> la </a:t>
            </a:r>
            <a:r>
              <a:rPr lang="en-US" sz="2500" err="1">
                <a:solidFill>
                  <a:schemeClr val="bg1"/>
                </a:solidFill>
                <a:latin typeface="Aptos"/>
                <a:ea typeface="Verdana"/>
              </a:rPr>
              <a:t>commande</a:t>
            </a:r>
            <a:r>
              <a:rPr lang="en-US" sz="2500">
                <a:solidFill>
                  <a:schemeClr val="bg1"/>
                </a:solidFill>
                <a:latin typeface="Aptos"/>
                <a:ea typeface="Verdana"/>
              </a:rPr>
              <a:t> select dans la base </a:t>
            </a:r>
            <a:r>
              <a:rPr lang="en-US" sz="2500" err="1">
                <a:solidFill>
                  <a:schemeClr val="bg1"/>
                </a:solidFill>
                <a:latin typeface="Aptos"/>
                <a:ea typeface="Verdana"/>
              </a:rPr>
              <a:t>eau_pure</a:t>
            </a:r>
            <a:endParaRPr lang="en-US" sz="2500">
              <a:solidFill>
                <a:schemeClr val="bg1"/>
              </a:solidFill>
              <a:latin typeface="Aptos"/>
              <a:ea typeface="Verdana"/>
            </a:endParaRPr>
          </a:p>
          <a:p>
            <a:pPr marL="457200" indent="-457200">
              <a:buFont typeface="Calibri"/>
              <a:buChar char="-"/>
            </a:pP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Ecriture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: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cet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utilisateur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peut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utiliser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la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commande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insert dans la base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eau_pure</a:t>
            </a:r>
            <a:endParaRPr lang="en-US" sz="2500">
              <a:solidFill>
                <a:schemeClr val="bg1"/>
              </a:solidFill>
              <a:latin typeface="Aptos"/>
              <a:ea typeface="Verdana"/>
            </a:endParaRPr>
          </a:p>
          <a:p>
            <a:pPr marL="457200" indent="-457200">
              <a:buFont typeface="Calibri"/>
              <a:buChar char="-"/>
            </a:pP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Technicien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 :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cet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utilisateur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peut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utiliser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la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commande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 update et select dans la base 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eau_pure</a:t>
            </a:r>
            <a:endParaRPr lang="en-US" sz="2500" err="1">
              <a:solidFill>
                <a:schemeClr val="bg1"/>
              </a:solidFill>
              <a:latin typeface="Aptos"/>
              <a:ea typeface="Verdana"/>
            </a:endParaRPr>
          </a:p>
          <a:p>
            <a:pPr marL="457200" indent="-457200">
              <a:buFont typeface="Calibri"/>
              <a:buChar char="-"/>
            </a:pPr>
            <a:endParaRPr lang="en-US" sz="3000">
              <a:solidFill>
                <a:schemeClr val="bg1"/>
              </a:solidFill>
              <a:latin typeface="Aptos"/>
              <a:ea typeface="Verdana"/>
            </a:endParaRPr>
          </a:p>
          <a:p>
            <a:endParaRPr lang="en-US" sz="2000">
              <a:solidFill>
                <a:schemeClr val="bg1"/>
              </a:solidFill>
              <a:latin typeface="Aptos Display"/>
              <a:ea typeface="Verdana"/>
            </a:endParaRPr>
          </a:p>
          <a:p>
            <a:endParaRPr lang="en-US" sz="2000">
              <a:solidFill>
                <a:schemeClr val="bg1"/>
              </a:solidFill>
              <a:latin typeface="Aptos Display"/>
              <a:ea typeface="Verdana"/>
            </a:endParaRPr>
          </a:p>
          <a:p>
            <a:endParaRPr lang="en-US" sz="2500">
              <a:solidFill>
                <a:schemeClr val="bg1"/>
              </a:solidFill>
              <a:latin typeface="Aptos" panose="020B0004020202020204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B80A973-C992-B374-39FA-35EDB7F5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14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709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120670"/>
            <a:ext cx="11325725" cy="15542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bg1"/>
                </a:solidFill>
              </a:rPr>
              <a:t>Schémat</a:t>
            </a:r>
            <a:r>
              <a:rPr lang="en-US" sz="3000">
                <a:solidFill>
                  <a:schemeClr val="bg1"/>
                </a:solidFill>
              </a:rPr>
              <a:t> de la BDD:</a:t>
            </a:r>
          </a:p>
          <a:p>
            <a:endParaRPr lang="en-US" sz="2000">
              <a:solidFill>
                <a:schemeClr val="bg1"/>
              </a:solidFill>
              <a:latin typeface="Aptos Display"/>
              <a:ea typeface="Verdana"/>
            </a:endParaRPr>
          </a:p>
          <a:p>
            <a:endParaRPr lang="en-US" sz="2000">
              <a:solidFill>
                <a:schemeClr val="bg1"/>
              </a:solidFill>
              <a:latin typeface="Aptos Display"/>
              <a:ea typeface="Verdana"/>
            </a:endParaRPr>
          </a:p>
          <a:p>
            <a:endParaRPr lang="en-US" sz="2500">
              <a:solidFill>
                <a:schemeClr val="bg1"/>
              </a:solidFill>
              <a:latin typeface="Aptos" panose="020B0004020202020204"/>
            </a:endParaRP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136918A-6D07-5892-4BC8-CC5E7F0E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84" y="1893593"/>
            <a:ext cx="5241220" cy="471711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F3D3B9-1BC0-F592-5839-655B992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15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018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954011"/>
            <a:ext cx="1132572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bg1"/>
                </a:solidFill>
              </a:rPr>
              <a:t>Création</a:t>
            </a:r>
            <a:r>
              <a:rPr lang="en-US" sz="3000">
                <a:solidFill>
                  <a:schemeClr val="bg1"/>
                </a:solidFill>
              </a:rPr>
              <a:t> du </a:t>
            </a:r>
            <a:r>
              <a:rPr lang="en-US" sz="3000" err="1">
                <a:solidFill>
                  <a:schemeClr val="bg1"/>
                </a:solidFill>
              </a:rPr>
              <a:t>conteneur</a:t>
            </a:r>
            <a:r>
              <a:rPr lang="en-US" sz="3000">
                <a:solidFill>
                  <a:schemeClr val="bg1"/>
                </a:solidFill>
              </a:rPr>
              <a:t> serveur WEB :</a:t>
            </a:r>
            <a:endParaRPr lang="fr-FR">
              <a:solidFill>
                <a:schemeClr val="bg1"/>
              </a:solidFill>
            </a:endParaRPr>
          </a:p>
          <a:p>
            <a:endParaRPr lang="en-US" sz="2500">
              <a:solidFill>
                <a:schemeClr val="bg1"/>
              </a:solidFill>
            </a:endParaRPr>
          </a:p>
          <a:p>
            <a:r>
              <a:rPr lang="en-US" sz="2500">
                <a:solidFill>
                  <a:schemeClr val="bg1"/>
                </a:solidFill>
              </a:rPr>
              <a:t>-</a:t>
            </a:r>
            <a:r>
              <a:rPr lang="en-US" sz="2500" err="1">
                <a:solidFill>
                  <a:schemeClr val="bg1"/>
                </a:solidFill>
              </a:rPr>
              <a:t>Création</a:t>
            </a:r>
            <a:r>
              <a:rPr lang="en-US" sz="2500">
                <a:solidFill>
                  <a:schemeClr val="bg1"/>
                </a:solidFill>
              </a:rPr>
              <a:t> d'un </a:t>
            </a:r>
            <a:r>
              <a:rPr lang="en-US" sz="2500" err="1">
                <a:solidFill>
                  <a:schemeClr val="bg1"/>
                </a:solidFill>
              </a:rPr>
              <a:t>fichier</a:t>
            </a:r>
            <a:r>
              <a:rPr lang="en-US" sz="2500">
                <a:solidFill>
                  <a:schemeClr val="bg1"/>
                </a:solidFill>
              </a:rPr>
              <a:t> '</a:t>
            </a:r>
            <a:r>
              <a:rPr lang="en-US" sz="2500" err="1">
                <a:solidFill>
                  <a:schemeClr val="bg1"/>
                </a:solidFill>
              </a:rPr>
              <a:t>Dockerfile</a:t>
            </a:r>
            <a:r>
              <a:rPr lang="en-US" sz="2500">
                <a:solidFill>
                  <a:schemeClr val="bg1"/>
                </a:solidFill>
              </a:rPr>
              <a:t>'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500">
                <a:solidFill>
                  <a:schemeClr val="bg1"/>
                </a:solidFill>
              </a:rPr>
              <a:t>-</a:t>
            </a:r>
            <a:r>
              <a:rPr lang="en-US" sz="2500" err="1">
                <a:solidFill>
                  <a:schemeClr val="bg1"/>
                </a:solidFill>
              </a:rPr>
              <a:t>Création</a:t>
            </a:r>
            <a:r>
              <a:rPr lang="en-US" sz="2500">
                <a:solidFill>
                  <a:schemeClr val="bg1"/>
                </a:solidFill>
              </a:rPr>
              <a:t> de </a:t>
            </a:r>
            <a:r>
              <a:rPr lang="en-US" sz="2500" err="1">
                <a:solidFill>
                  <a:schemeClr val="bg1"/>
                </a:solidFill>
              </a:rPr>
              <a:t>l'image</a:t>
            </a:r>
            <a:r>
              <a:rPr lang="en-US" sz="2500">
                <a:solidFill>
                  <a:schemeClr val="bg1"/>
                </a:solidFill>
              </a:rPr>
              <a:t> du </a:t>
            </a:r>
            <a:r>
              <a:rPr lang="en-US" sz="2500" err="1">
                <a:solidFill>
                  <a:schemeClr val="bg1"/>
                </a:solidFill>
              </a:rPr>
              <a:t>serveur</a:t>
            </a:r>
            <a:r>
              <a:rPr lang="en-US" sz="2500">
                <a:solidFill>
                  <a:schemeClr val="bg1"/>
                </a:solidFill>
              </a:rPr>
              <a:t> WEB (docker build)</a:t>
            </a:r>
          </a:p>
          <a:p>
            <a:r>
              <a:rPr lang="en-US" sz="2500">
                <a:solidFill>
                  <a:schemeClr val="bg1"/>
                </a:solidFill>
              </a:rPr>
              <a:t>-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Création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500">
                <a:solidFill>
                  <a:schemeClr val="bg1"/>
                </a:solidFill>
              </a:rPr>
              <a:t>du </a:t>
            </a:r>
            <a:r>
              <a:rPr lang="en-US" sz="2500" err="1">
                <a:solidFill>
                  <a:schemeClr val="bg1"/>
                </a:solidFill>
              </a:rPr>
              <a:t>conteneur</a:t>
            </a:r>
            <a:r>
              <a:rPr lang="en-US" sz="2500">
                <a:solidFill>
                  <a:schemeClr val="bg1"/>
                </a:solidFill>
              </a:rPr>
              <a:t> docker avec </a:t>
            </a:r>
            <a:r>
              <a:rPr lang="en-US" sz="2500" err="1">
                <a:solidFill>
                  <a:schemeClr val="bg1"/>
                </a:solidFill>
              </a:rPr>
              <a:t>une</a:t>
            </a:r>
            <a:r>
              <a:rPr lang="en-US" sz="2500">
                <a:solidFill>
                  <a:schemeClr val="bg1"/>
                </a:solidFill>
              </a:rPr>
              <a:t> redirection de port sur le port 80</a:t>
            </a:r>
          </a:p>
          <a:p>
            <a:r>
              <a:rPr lang="en-US" sz="2500">
                <a:solidFill>
                  <a:schemeClr val="bg1"/>
                </a:solidFill>
              </a:rPr>
              <a:t>-Envoi du site WEB </a:t>
            </a:r>
            <a:r>
              <a:rPr lang="en-US" sz="2500" err="1">
                <a:solidFill>
                  <a:schemeClr val="bg1"/>
                </a:solidFill>
              </a:rPr>
              <a:t>cr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éé</a:t>
            </a:r>
            <a:r>
              <a:rPr lang="en-US" sz="2500">
                <a:solidFill>
                  <a:schemeClr val="bg1"/>
                </a:solidFill>
                <a:ea typeface="+mn-lt"/>
                <a:cs typeface="+mn-lt"/>
              </a:rPr>
              <a:t> par Nathan FORLOT dans le </a:t>
            </a:r>
            <a:r>
              <a:rPr lang="en-US" sz="2500" err="1">
                <a:solidFill>
                  <a:schemeClr val="bg1"/>
                </a:solidFill>
                <a:ea typeface="+mn-lt"/>
                <a:cs typeface="+mn-lt"/>
              </a:rPr>
              <a:t>conteneur</a:t>
            </a:r>
            <a:endParaRPr lang="en-US" sz="2500" err="1">
              <a:solidFill>
                <a:schemeClr val="bg1"/>
              </a:solidFill>
            </a:endParaRPr>
          </a:p>
          <a:p>
            <a:endParaRPr lang="en-US" sz="250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54B3D4-29A8-7ACD-0BD0-7EC8B1E7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16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4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37DB36E-334B-CC20-6496-0CA4F19C6E7F}"/>
              </a:ext>
            </a:extLst>
          </p:cNvPr>
          <p:cNvSpPr txBox="1"/>
          <p:nvPr/>
        </p:nvSpPr>
        <p:spPr>
          <a:xfrm>
            <a:off x="475990" y="1206674"/>
            <a:ext cx="420456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rgbClr val="FFFFFF"/>
                </a:solidFill>
              </a:rPr>
              <a:t>Création du conteneur via </a:t>
            </a:r>
            <a:r>
              <a:rPr lang="fr-FR" err="1">
                <a:solidFill>
                  <a:srgbClr val="FFFFFF"/>
                </a:solidFill>
              </a:rPr>
              <a:t>Portainer</a:t>
            </a:r>
            <a:r>
              <a:rPr lang="fr-FR">
                <a:solidFill>
                  <a:srgbClr val="FFFFFF"/>
                </a:solidFill>
              </a:rPr>
              <a:t> :</a:t>
            </a:r>
            <a:r>
              <a:rPr lang="en-US"/>
              <a:t>​</a:t>
            </a:r>
          </a:p>
        </p:txBody>
      </p:sp>
      <p:pic>
        <p:nvPicPr>
          <p:cNvPr id="4" name="Image 3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30917906-9CB5-E017-9C1D-C2EFD3AB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10" y="1712059"/>
            <a:ext cx="7583714" cy="3276643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924F4-3EEA-473C-FEA5-EA58C04A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17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218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 1" descr="Une image contenant texte, carte, atlas&#10;&#10;Description générée automatiquement">
            <a:extLst>
              <a:ext uri="{FF2B5EF4-FFF2-40B4-BE49-F238E27FC236}">
                <a16:creationId xmlns:a16="http://schemas.microsoft.com/office/drawing/2014/main" id="{B9F58FA6-4B04-7AEC-82BF-2BEC9BF99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45" y="2024355"/>
            <a:ext cx="9154439" cy="474038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DD8F4AB4-A378-1274-8745-1DD460B0BDF8}"/>
              </a:ext>
            </a:extLst>
          </p:cNvPr>
          <p:cNvSpPr txBox="1"/>
          <p:nvPr/>
        </p:nvSpPr>
        <p:spPr>
          <a:xfrm>
            <a:off x="93945" y="1242163"/>
            <a:ext cx="353860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000">
                <a:solidFill>
                  <a:schemeClr val="bg1"/>
                </a:solidFill>
                <a:latin typeface="Aptos Display"/>
              </a:rPr>
              <a:t>Visuel du site WEB :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A30EEF-F155-4713-DA90-92D131AF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18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0573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556085"/>
            <a:ext cx="11325725" cy="1400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bg1"/>
                </a:solidFill>
              </a:rPr>
              <a:t>Problème</a:t>
            </a:r>
            <a:r>
              <a:rPr lang="en-US" sz="3000">
                <a:solidFill>
                  <a:schemeClr val="bg1"/>
                </a:solidFill>
              </a:rPr>
              <a:t> </a:t>
            </a:r>
            <a:r>
              <a:rPr lang="en-US" sz="3000" err="1">
                <a:solidFill>
                  <a:schemeClr val="bg1"/>
                </a:solidFill>
              </a:rPr>
              <a:t>rencontré</a:t>
            </a:r>
            <a:r>
              <a:rPr lang="en-US" sz="3000">
                <a:solidFill>
                  <a:schemeClr val="bg1"/>
                </a:solidFill>
              </a:rPr>
              <a:t> :</a:t>
            </a:r>
          </a:p>
          <a:p>
            <a:endParaRPr lang="en-US" sz="3000">
              <a:solidFill>
                <a:schemeClr val="bg1"/>
              </a:solidFill>
              <a:latin typeface="Aptos"/>
              <a:ea typeface="Verdana"/>
            </a:endParaRPr>
          </a:p>
          <a:p>
            <a:r>
              <a:rPr lang="en-US" sz="2500">
                <a:solidFill>
                  <a:schemeClr val="bg1"/>
                </a:solidFill>
                <a:latin typeface="Aptos Display"/>
                <a:ea typeface="Verdana"/>
              </a:rPr>
              <a:t>Absence </a:t>
            </a:r>
            <a:r>
              <a:rPr lang="en-US" sz="2500" err="1">
                <a:solidFill>
                  <a:schemeClr val="bg1"/>
                </a:solidFill>
                <a:latin typeface="Aptos Display"/>
                <a:ea typeface="Verdana"/>
              </a:rPr>
              <a:t>d'interpréteur</a:t>
            </a:r>
            <a:r>
              <a:rPr lang="en-US" sz="2500">
                <a:solidFill>
                  <a:schemeClr val="bg1"/>
                </a:solidFill>
                <a:latin typeface="Aptos Display"/>
                <a:ea typeface="Verdana"/>
              </a:rPr>
              <a:t> PHP sur le premier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994A259-486A-851C-0307-640F5A15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19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79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8565" y="2567943"/>
            <a:ext cx="6108833" cy="3204134"/>
          </a:xfrm>
        </p:spPr>
        <p:txBody>
          <a:bodyPr anchor="b">
            <a:normAutofit fontScale="90000"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fr-FR" sz="3000">
                <a:solidFill>
                  <a:schemeClr val="bg1"/>
                </a:solidFill>
              </a:rPr>
              <a:t>Sommaire :</a:t>
            </a:r>
            <a:br>
              <a:rPr lang="fr-FR" sz="3000"/>
            </a:br>
            <a:r>
              <a:rPr lang="fr-FR" sz="3000">
                <a:solidFill>
                  <a:schemeClr val="bg1"/>
                </a:solidFill>
              </a:rPr>
              <a:t>-Mise en contexte</a:t>
            </a:r>
            <a:br>
              <a:rPr lang="fr-FR" sz="3000"/>
            </a:br>
            <a:r>
              <a:rPr lang="fr-FR" sz="3000">
                <a:solidFill>
                  <a:schemeClr val="bg1"/>
                </a:solidFill>
              </a:rPr>
              <a:t>-Les membres du groupe</a:t>
            </a:r>
            <a:br>
              <a:rPr lang="fr-FR" sz="3000"/>
            </a:br>
            <a:r>
              <a:rPr lang="fr-FR" sz="3000">
                <a:solidFill>
                  <a:schemeClr val="bg1"/>
                </a:solidFill>
              </a:rPr>
              <a:t>-Présentation du système Eau Pure</a:t>
            </a:r>
            <a:br>
              <a:rPr lang="fr-FR" sz="3000"/>
            </a:br>
            <a:r>
              <a:rPr lang="fr-FR" sz="3000">
                <a:solidFill>
                  <a:schemeClr val="bg1"/>
                </a:solidFill>
              </a:rPr>
              <a:t>-Diagramme de cas d'utilisation</a:t>
            </a:r>
            <a:br>
              <a:rPr lang="fr-FR" sz="3000"/>
            </a:br>
            <a:r>
              <a:rPr lang="fr-FR" sz="3000">
                <a:solidFill>
                  <a:schemeClr val="bg1"/>
                </a:solidFill>
              </a:rPr>
              <a:t>-</a:t>
            </a:r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Planning des </a:t>
            </a:r>
            <a:r>
              <a:rPr lang="en-US" sz="3000" err="1">
                <a:solidFill>
                  <a:schemeClr val="bg1"/>
                </a:solidFill>
                <a:ea typeface="+mj-lt"/>
                <a:cs typeface="+mj-lt"/>
              </a:rPr>
              <a:t>tâches</a:t>
            </a:r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 à </a:t>
            </a:r>
            <a:r>
              <a:rPr lang="en-US" sz="3000" err="1">
                <a:solidFill>
                  <a:schemeClr val="bg1"/>
                </a:solidFill>
                <a:ea typeface="+mj-lt"/>
                <a:cs typeface="+mj-lt"/>
              </a:rPr>
              <a:t>traiter</a:t>
            </a:r>
            <a:br>
              <a:rPr lang="en-US" sz="30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-Les </a:t>
            </a:r>
            <a:r>
              <a:rPr lang="en-US" sz="3000" err="1">
                <a:solidFill>
                  <a:schemeClr val="bg1"/>
                </a:solidFill>
                <a:ea typeface="+mj-lt"/>
                <a:cs typeface="+mj-lt"/>
              </a:rPr>
              <a:t>différentes</a:t>
            </a:r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 technologies </a:t>
            </a:r>
            <a:r>
              <a:rPr lang="en-US" sz="3000" err="1">
                <a:solidFill>
                  <a:schemeClr val="bg1"/>
                </a:solidFill>
                <a:ea typeface="+mj-lt"/>
                <a:cs typeface="+mj-lt"/>
              </a:rPr>
              <a:t>utilisées</a:t>
            </a:r>
            <a:br>
              <a:rPr lang="en-US" sz="30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-Les </a:t>
            </a:r>
            <a:r>
              <a:rPr lang="en-US" sz="3000" err="1">
                <a:solidFill>
                  <a:schemeClr val="bg1"/>
                </a:solidFill>
                <a:ea typeface="+mj-lt"/>
                <a:cs typeface="+mj-lt"/>
              </a:rPr>
              <a:t>tâches</a:t>
            </a:r>
            <a:r>
              <a:rPr lang="en-US" sz="30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000" err="1">
                <a:solidFill>
                  <a:schemeClr val="bg1"/>
                </a:solidFill>
                <a:ea typeface="+mj-lt"/>
                <a:cs typeface="+mj-lt"/>
              </a:rPr>
              <a:t>réalisées</a:t>
            </a:r>
            <a:br>
              <a:rPr lang="fr-FR" sz="3000"/>
            </a:br>
            <a:r>
              <a:rPr lang="fr-FR" sz="3000">
                <a:solidFill>
                  <a:schemeClr val="bg1"/>
                </a:solidFill>
              </a:rPr>
              <a:t>-</a:t>
            </a:r>
            <a:r>
              <a:rPr lang="en-US" sz="3300">
                <a:solidFill>
                  <a:schemeClr val="bg1"/>
                </a:solidFill>
                <a:ea typeface="+mj-lt"/>
                <a:cs typeface="+mj-lt"/>
              </a:rPr>
              <a:t>Parties </a:t>
            </a:r>
            <a:r>
              <a:rPr lang="en-US" sz="3300" err="1">
                <a:solidFill>
                  <a:schemeClr val="bg1"/>
                </a:solidFill>
                <a:ea typeface="+mj-lt"/>
                <a:cs typeface="+mj-lt"/>
              </a:rPr>
              <a:t>qu'il</a:t>
            </a:r>
            <a:r>
              <a:rPr lang="en-US" sz="33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3300" err="1">
                <a:solidFill>
                  <a:schemeClr val="bg1"/>
                </a:solidFill>
                <a:ea typeface="+mj-lt"/>
                <a:cs typeface="+mj-lt"/>
              </a:rPr>
              <a:t>reste</a:t>
            </a:r>
            <a:r>
              <a:rPr lang="en-US" sz="3300">
                <a:solidFill>
                  <a:schemeClr val="bg1"/>
                </a:solidFill>
                <a:ea typeface="+mj-lt"/>
                <a:cs typeface="+mj-lt"/>
              </a:rPr>
              <a:t> à </a:t>
            </a:r>
            <a:r>
              <a:rPr lang="en-US" sz="3300" err="1">
                <a:solidFill>
                  <a:schemeClr val="bg1"/>
                </a:solidFill>
                <a:ea typeface="+mj-lt"/>
                <a:cs typeface="+mj-lt"/>
              </a:rPr>
              <a:t>traiter</a:t>
            </a:r>
            <a:br>
              <a:rPr lang="en-US" sz="3300">
                <a:solidFill>
                  <a:schemeClr val="bg1"/>
                </a:solidFill>
                <a:ea typeface="+mj-lt"/>
                <a:cs typeface="+mj-lt"/>
              </a:rPr>
            </a:br>
            <a:r>
              <a:rPr lang="en-US" sz="3300">
                <a:solidFill>
                  <a:schemeClr val="bg1"/>
                </a:solidFill>
                <a:ea typeface="+mj-lt"/>
                <a:cs typeface="+mj-lt"/>
              </a:rPr>
              <a:t>-Les tests</a:t>
            </a:r>
            <a:br>
              <a:rPr lang="fr-FR" sz="3000"/>
            </a:br>
            <a:r>
              <a:rPr lang="fr-FR" sz="3000">
                <a:solidFill>
                  <a:schemeClr val="bg1"/>
                </a:solidFill>
              </a:rPr>
              <a:t>-Conclusion</a:t>
            </a:r>
            <a:endParaRPr lang="fr-FR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55B38C-1F68-B809-71CF-48438E3B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2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882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556085"/>
            <a:ext cx="11325725" cy="36317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bg1"/>
                </a:solidFill>
              </a:rPr>
              <a:t>Création</a:t>
            </a:r>
            <a:r>
              <a:rPr lang="en-US" sz="3000">
                <a:solidFill>
                  <a:schemeClr val="bg1"/>
                </a:solidFill>
              </a:rPr>
              <a:t> du script python :</a:t>
            </a:r>
          </a:p>
          <a:p>
            <a:endParaRPr lang="en-US" sz="2500">
              <a:solidFill>
                <a:schemeClr val="bg1"/>
              </a:solidFill>
            </a:endParaRPr>
          </a:p>
          <a:p>
            <a:r>
              <a:rPr lang="en-US" sz="2500">
                <a:solidFill>
                  <a:schemeClr val="bg1"/>
                </a:solidFill>
              </a:rPr>
              <a:t>Bibliothèque </a:t>
            </a:r>
            <a:r>
              <a:rPr lang="en-US" sz="2500" err="1">
                <a:solidFill>
                  <a:schemeClr val="bg1"/>
                </a:solidFill>
              </a:rPr>
              <a:t>utilisées</a:t>
            </a:r>
            <a:r>
              <a:rPr lang="en-US" sz="2500">
                <a:solidFill>
                  <a:schemeClr val="bg1"/>
                </a:solidFill>
              </a:rPr>
              <a:t> : </a:t>
            </a:r>
          </a:p>
          <a:p>
            <a:r>
              <a:rPr lang="en-US" sz="2500">
                <a:solidFill>
                  <a:schemeClr val="bg1"/>
                </a:solidFill>
              </a:rPr>
              <a:t>-pandas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500">
                <a:solidFill>
                  <a:schemeClr val="bg1"/>
                </a:solidFill>
              </a:rPr>
              <a:t>-</a:t>
            </a:r>
            <a:r>
              <a:rPr lang="en-US" sz="2500" err="1">
                <a:solidFill>
                  <a:schemeClr val="bg1"/>
                </a:solidFill>
              </a:rPr>
              <a:t>mysql.connector</a:t>
            </a:r>
            <a:endParaRPr lang="en-US" sz="2500">
              <a:solidFill>
                <a:schemeClr val="bg1"/>
              </a:solidFill>
            </a:endParaRPr>
          </a:p>
          <a:p>
            <a:endParaRPr lang="en-US" sz="2500">
              <a:solidFill>
                <a:schemeClr val="bg1"/>
              </a:solidFill>
              <a:latin typeface="Aptos"/>
            </a:endParaRPr>
          </a:p>
          <a:p>
            <a:r>
              <a:rPr lang="en-US" sz="2500">
                <a:solidFill>
                  <a:schemeClr val="bg1"/>
                </a:solidFill>
                <a:latin typeface="Aptos Display"/>
              </a:rPr>
              <a:t>Le script :</a:t>
            </a:r>
          </a:p>
          <a:p>
            <a:r>
              <a:rPr lang="en-US" sz="25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-</a:t>
            </a:r>
            <a:r>
              <a:rPr lang="en-US" sz="2500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Récupération</a:t>
            </a:r>
            <a:r>
              <a:rPr lang="en-US" sz="25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 des </a:t>
            </a:r>
            <a:r>
              <a:rPr lang="en-US" sz="2500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informations</a:t>
            </a:r>
            <a:endParaRPr lang="en-US" sz="2500">
              <a:solidFill>
                <a:schemeClr val="bg1"/>
              </a:solidFill>
              <a:latin typeface="Aptos Display"/>
              <a:ea typeface="+mn-lt"/>
              <a:cs typeface="+mn-lt"/>
            </a:endParaRPr>
          </a:p>
          <a:p>
            <a:r>
              <a:rPr lang="en-US" sz="25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-Envoi des </a:t>
            </a:r>
            <a:r>
              <a:rPr lang="en-US" sz="2500" err="1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informations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290FFE-8402-DC32-C333-023AD88C9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20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923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255485" y="1080070"/>
            <a:ext cx="11325725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bg1"/>
                </a:solidFill>
              </a:rPr>
              <a:t>Logigramme</a:t>
            </a:r>
            <a:r>
              <a:rPr lang="en-US" sz="3000">
                <a:solidFill>
                  <a:schemeClr val="bg1"/>
                </a:solidFill>
              </a:rPr>
              <a:t> du script :</a:t>
            </a:r>
          </a:p>
        </p:txBody>
      </p:sp>
      <p:pic>
        <p:nvPicPr>
          <p:cNvPr id="3" name="Image 2" descr="Une image contenant texte, diagramme, capture d’écran, Plan&#10;&#10;Description générée automatiquement">
            <a:extLst>
              <a:ext uri="{FF2B5EF4-FFF2-40B4-BE49-F238E27FC236}">
                <a16:creationId xmlns:a16="http://schemas.microsoft.com/office/drawing/2014/main" id="{E6CC8AD4-C95D-1C31-0A25-CC88A21B5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62" y="696149"/>
            <a:ext cx="3879046" cy="6020741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5DB531-AFC5-E1CC-DEAF-6414D56D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21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811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098885"/>
            <a:ext cx="11325725" cy="30162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 err="1">
                <a:solidFill>
                  <a:schemeClr val="bg1"/>
                </a:solidFill>
              </a:rPr>
              <a:t>Problème</a:t>
            </a:r>
            <a:r>
              <a:rPr lang="en-US" sz="3000">
                <a:solidFill>
                  <a:schemeClr val="bg1"/>
                </a:solidFill>
              </a:rPr>
              <a:t> </a:t>
            </a:r>
            <a:r>
              <a:rPr lang="en-US" sz="3000" err="1">
                <a:solidFill>
                  <a:schemeClr val="bg1"/>
                </a:solidFill>
              </a:rPr>
              <a:t>rencontré</a:t>
            </a:r>
            <a:r>
              <a:rPr lang="en-US" sz="3000">
                <a:solidFill>
                  <a:schemeClr val="bg1"/>
                </a:solidFill>
              </a:rPr>
              <a:t> :</a:t>
            </a:r>
            <a:endParaRPr lang="fr-FR">
              <a:solidFill>
                <a:schemeClr val="bg1"/>
              </a:solidFill>
            </a:endParaRPr>
          </a:p>
          <a:p>
            <a:pPr algn="just"/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Lors </a:t>
            </a:r>
            <a:endParaRPr lang="en-US" sz="2500">
              <a:solidFill>
                <a:schemeClr val="bg1"/>
              </a:solidFill>
              <a:latin typeface="Aptos Display"/>
              <a:ea typeface="Verdana"/>
            </a:endParaRPr>
          </a:p>
          <a:p>
            <a:pPr algn="just"/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Il peut manquer la </a:t>
            </a:r>
            <a:r>
              <a:rPr lang="fr-FR" sz="2500">
                <a:solidFill>
                  <a:schemeClr val="bg1"/>
                </a:solidFill>
                <a:latin typeface="Aptos Display"/>
                <a:ea typeface="+mn-lt"/>
                <a:cs typeface="+mn-lt"/>
              </a:rPr>
              <a:t>bibliothèque </a:t>
            </a:r>
            <a:r>
              <a:rPr lang="fr-FR" sz="2500" err="1">
                <a:solidFill>
                  <a:schemeClr val="bg1"/>
                </a:solidFill>
                <a:latin typeface="Aptos Display"/>
                <a:ea typeface="Verdana"/>
              </a:rPr>
              <a:t>openpyxl</a:t>
            </a:r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. </a:t>
            </a:r>
            <a:endParaRPr lang="en-US" sz="2500">
              <a:solidFill>
                <a:schemeClr val="bg1"/>
              </a:solidFill>
              <a:latin typeface="Aptos Display"/>
              <a:ea typeface="Verdana"/>
            </a:endParaRPr>
          </a:p>
          <a:p>
            <a:pPr algn="just"/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La commande suivante permet d'installer la bibliothèque manquante :</a:t>
            </a:r>
            <a:endParaRPr lang="en-US" sz="2500">
              <a:solidFill>
                <a:schemeClr val="bg1"/>
              </a:solidFill>
              <a:latin typeface="Aptos Display"/>
              <a:ea typeface="Verdana"/>
            </a:endParaRPr>
          </a:p>
          <a:p>
            <a:pPr marL="342900" indent="-342900" algn="just">
              <a:buFont typeface="Calibri"/>
              <a:buChar char="-"/>
            </a:pPr>
            <a:r>
              <a:rPr lang="fr-FR" sz="2500" err="1">
                <a:solidFill>
                  <a:schemeClr val="bg1"/>
                </a:solidFill>
                <a:latin typeface="Aptos Display"/>
                <a:ea typeface="Verdana"/>
              </a:rPr>
              <a:t>pip</a:t>
            </a:r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 </a:t>
            </a:r>
            <a:r>
              <a:rPr lang="fr-FR" sz="2500" err="1">
                <a:solidFill>
                  <a:schemeClr val="bg1"/>
                </a:solidFill>
                <a:latin typeface="Aptos Display"/>
                <a:ea typeface="Verdana"/>
              </a:rPr>
              <a:t>install</a:t>
            </a:r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 </a:t>
            </a:r>
            <a:r>
              <a:rPr lang="fr-FR" sz="2500" err="1">
                <a:solidFill>
                  <a:schemeClr val="bg1"/>
                </a:solidFill>
                <a:latin typeface="Aptos Display"/>
                <a:ea typeface="Verdana"/>
              </a:rPr>
              <a:t>openpyxl</a:t>
            </a:r>
            <a:endParaRPr lang="en-US" sz="2500" err="1">
              <a:solidFill>
                <a:schemeClr val="bg1"/>
              </a:solidFill>
              <a:latin typeface="Aptos Display"/>
              <a:ea typeface="Verdana"/>
            </a:endParaRPr>
          </a:p>
          <a:p>
            <a:endParaRPr lang="en-US" sz="3000">
              <a:solidFill>
                <a:schemeClr val="bg1"/>
              </a:solidFill>
            </a:endParaRPr>
          </a:p>
          <a:p>
            <a:endParaRPr lang="en-US" sz="300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8614E7F-F6F3-9791-CBBB-7D623C24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22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535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360311" y="1050504"/>
            <a:ext cx="778944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Parties </a:t>
            </a:r>
            <a:r>
              <a:rPr lang="en-US" sz="3000" err="1">
                <a:solidFill>
                  <a:schemeClr val="bg1"/>
                </a:solidFill>
              </a:rPr>
              <a:t>qu'il</a:t>
            </a:r>
            <a:r>
              <a:rPr lang="en-US" sz="3000">
                <a:solidFill>
                  <a:schemeClr val="bg1"/>
                </a:solidFill>
              </a:rPr>
              <a:t> </a:t>
            </a:r>
            <a:r>
              <a:rPr lang="en-US" sz="3000" err="1">
                <a:solidFill>
                  <a:schemeClr val="bg1"/>
                </a:solidFill>
              </a:rPr>
              <a:t>reste</a:t>
            </a:r>
            <a:r>
              <a:rPr lang="en-US" sz="3000">
                <a:solidFill>
                  <a:schemeClr val="bg1"/>
                </a:solidFill>
              </a:rPr>
              <a:t> à </a:t>
            </a:r>
            <a:r>
              <a:rPr lang="en-US" sz="3000" err="1">
                <a:solidFill>
                  <a:schemeClr val="bg1"/>
                </a:solidFill>
              </a:rPr>
              <a:t>traiter</a:t>
            </a:r>
            <a:r>
              <a:rPr lang="en-US" sz="3000">
                <a:solidFill>
                  <a:schemeClr val="bg1"/>
                </a:solidFill>
              </a:rPr>
              <a:t> :</a:t>
            </a:r>
          </a:p>
          <a:p>
            <a:pPr algn="just"/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-Configuration du routeur </a:t>
            </a:r>
            <a:r>
              <a:rPr lang="fr-FR" sz="2500" err="1">
                <a:solidFill>
                  <a:schemeClr val="bg1"/>
                </a:solidFill>
                <a:latin typeface="Aptos Display"/>
                <a:ea typeface="Verdana"/>
              </a:rPr>
              <a:t>LoRaWAN</a:t>
            </a:r>
            <a:endParaRPr lang="fr-FR" sz="2500">
              <a:solidFill>
                <a:schemeClr val="bg1"/>
              </a:solidFill>
              <a:latin typeface="Aptos Display"/>
              <a:ea typeface="Verdana"/>
            </a:endParaRPr>
          </a:p>
          <a:p>
            <a:pPr algn="just"/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-Configuration de la passerelle </a:t>
            </a:r>
            <a:r>
              <a:rPr lang="fr-FR" sz="2500" err="1">
                <a:solidFill>
                  <a:schemeClr val="bg1"/>
                </a:solidFill>
                <a:latin typeface="Aptos Display"/>
                <a:ea typeface="Verdana"/>
              </a:rPr>
              <a:t>LoRaWAN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172239-48BD-9372-B58C-856A5CB4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23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14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360311" y="1050504"/>
            <a:ext cx="7789442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chemeClr val="bg1"/>
                </a:solidFill>
              </a:rPr>
              <a:t>Les tests:</a:t>
            </a:r>
          </a:p>
          <a:p>
            <a:pPr algn="just"/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-Vérification de l’accès à la base de données</a:t>
            </a:r>
          </a:p>
          <a:p>
            <a:pPr algn="just"/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–Vérification de la possibilité de joindre le site WEB</a:t>
            </a:r>
          </a:p>
          <a:p>
            <a:pPr algn="just"/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-Vérification du bon fonctionnement du script</a:t>
            </a:r>
          </a:p>
          <a:p>
            <a:pPr algn="just"/>
            <a:endParaRPr lang="fr-FR" sz="2500">
              <a:solidFill>
                <a:schemeClr val="bg1"/>
              </a:solidFill>
              <a:latin typeface="Aptos Display"/>
              <a:ea typeface="Verdana"/>
            </a:endParaRPr>
          </a:p>
          <a:p>
            <a:pPr algn="just"/>
            <a:endParaRPr lang="fr-FR" sz="2500">
              <a:solidFill>
                <a:schemeClr val="bg1"/>
              </a:solidFill>
              <a:latin typeface="Aptos Display"/>
              <a:ea typeface="Verdana"/>
            </a:endParaRPr>
          </a:p>
          <a:p>
            <a:pPr algn="just"/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Les commandes utilisables :</a:t>
            </a:r>
          </a:p>
          <a:p>
            <a:pPr marL="457200" indent="-457200" algn="just">
              <a:buFontTx/>
              <a:buChar char="-"/>
            </a:pPr>
            <a:r>
              <a:rPr lang="fr-FR" sz="2800" b="0" i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« </a:t>
            </a:r>
            <a:r>
              <a:rPr lang="fr-FR" sz="2500" i="0" err="1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nc</a:t>
            </a:r>
            <a:r>
              <a:rPr lang="fr-FR" sz="2500" i="0">
                <a:solidFill>
                  <a:schemeClr val="bg1"/>
                </a:solidFill>
                <a:effectLst/>
                <a:latin typeface="Aptos Display" panose="020B0004020202020204" pitchFamily="34" charset="0"/>
              </a:rPr>
              <a:t> -v -n IP  Port »</a:t>
            </a:r>
          </a:p>
          <a:p>
            <a:pPr marL="342900" indent="-342900" algn="just">
              <a:buFontTx/>
              <a:buChar char="-"/>
            </a:pPr>
            <a:r>
              <a:rPr lang="fr-FR" sz="2500">
                <a:solidFill>
                  <a:schemeClr val="bg1"/>
                </a:solidFill>
                <a:latin typeface="Aptos Display" panose="020B0004020202020204" pitchFamily="34" charset="0"/>
                <a:ea typeface="Verdana"/>
              </a:rPr>
              <a:t>« </a:t>
            </a:r>
            <a:r>
              <a:rPr lang="fr-FR" sz="2500" err="1">
                <a:solidFill>
                  <a:schemeClr val="bg1"/>
                </a:solidFill>
                <a:latin typeface="Aptos Display" panose="020B0004020202020204" pitchFamily="34" charset="0"/>
                <a:ea typeface="Verdana"/>
              </a:rPr>
              <a:t>mysql</a:t>
            </a:r>
            <a:r>
              <a:rPr lang="fr-FR" sz="2500">
                <a:solidFill>
                  <a:schemeClr val="bg1"/>
                </a:solidFill>
                <a:latin typeface="Aptos Display" panose="020B0004020202020204" pitchFamily="34" charset="0"/>
                <a:ea typeface="Verdana"/>
              </a:rPr>
              <a:t> –u utilisateur –p »</a:t>
            </a:r>
          </a:p>
          <a:p>
            <a:pPr marL="342900" indent="-342900" algn="just">
              <a:buFontTx/>
              <a:buChar char="-"/>
            </a:pPr>
            <a:r>
              <a:rPr lang="fr-FR" sz="2500">
                <a:solidFill>
                  <a:schemeClr val="bg1"/>
                </a:solidFill>
                <a:latin typeface="Aptos Display" panose="020B0004020202020204" pitchFamily="34" charset="0"/>
                <a:ea typeface="Verdana"/>
              </a:rPr>
              <a:t>« python3 </a:t>
            </a:r>
            <a:r>
              <a:rPr lang="fr-FR" sz="2500" err="1">
                <a:solidFill>
                  <a:schemeClr val="bg1"/>
                </a:solidFill>
                <a:latin typeface="Aptos Display" panose="020B0004020202020204" pitchFamily="34" charset="0"/>
                <a:ea typeface="Verdana"/>
              </a:rPr>
              <a:t>programme.py</a:t>
            </a:r>
            <a:r>
              <a:rPr lang="fr-FR" sz="2500">
                <a:solidFill>
                  <a:schemeClr val="bg1"/>
                </a:solidFill>
                <a:latin typeface="Aptos Display" panose="020B0004020202020204" pitchFamily="34" charset="0"/>
                <a:ea typeface="Verdana"/>
              </a:rPr>
              <a:t> »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5172239-48BD-9372-B58C-856A5CB4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24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92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C5820D9-973D-BA9A-95F6-176F9554E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25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56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1160050"/>
            <a:ext cx="7416265" cy="3204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3000">
                <a:solidFill>
                  <a:schemeClr val="bg1"/>
                </a:solidFill>
              </a:rPr>
              <a:t>Mise en contexte :</a:t>
            </a:r>
            <a:br>
              <a:rPr lang="fr-FR" sz="3000"/>
            </a:br>
            <a: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  <a:t>Le Service Biodiversité Eau et Paysage ( SBEP ), se charge d'évaluer la qualité de l’eau (éléments physico-chimiques présent dans l'eau) via des prélèvements.</a:t>
            </a:r>
            <a:br>
              <a:rPr lang="fr-FR" sz="2500">
                <a:solidFill>
                  <a:schemeClr val="bg1"/>
                </a:solidFill>
                <a:latin typeface="Aptos Display"/>
                <a:ea typeface="Verdana"/>
              </a:rPr>
            </a:br>
            <a:r>
              <a:rPr lang="fr-FR" sz="2500">
                <a:solidFill>
                  <a:schemeClr val="bg1"/>
                </a:solidFill>
                <a:ea typeface="Verdana"/>
              </a:rPr>
              <a:t>Les échantillons ainsi que les mesures sont </a:t>
            </a:r>
            <a:r>
              <a:rPr lang="fr-FR" sz="2500" err="1">
                <a:solidFill>
                  <a:schemeClr val="bg1"/>
                </a:solidFill>
                <a:ea typeface="Verdana"/>
              </a:rPr>
              <a:t>faitent</a:t>
            </a:r>
            <a:r>
              <a:rPr lang="fr-FR" sz="2500">
                <a:solidFill>
                  <a:schemeClr val="bg1"/>
                </a:solidFill>
                <a:ea typeface="Verdana"/>
              </a:rPr>
              <a:t> par la station</a:t>
            </a:r>
            <a:br>
              <a:rPr lang="fr-FR" sz="2500">
                <a:ea typeface="Verdana"/>
              </a:rPr>
            </a:br>
            <a:br>
              <a:rPr lang="fr-FR" sz="3000"/>
            </a:br>
            <a:endParaRPr lang="fr-FR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A06087-A796-0F09-7A7C-2890D96E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3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878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30575" y="430006"/>
            <a:ext cx="7416265" cy="1426134"/>
          </a:xfrm>
        </p:spPr>
        <p:txBody>
          <a:bodyPr anchor="b">
            <a:normAutofit/>
          </a:bodyPr>
          <a:lstStyle/>
          <a:p>
            <a:pPr algn="l"/>
            <a:r>
              <a:rPr lang="fr-FR" sz="3000">
                <a:solidFill>
                  <a:schemeClr val="bg1"/>
                </a:solidFill>
              </a:rPr>
              <a:t>Les membres du groupe :</a:t>
            </a:r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A179D5B9-297E-ACD9-2335-E98D73E40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087271"/>
              </p:ext>
            </p:extLst>
          </p:nvPr>
        </p:nvGraphicFramePr>
        <p:xfrm>
          <a:off x="477242" y="2256814"/>
          <a:ext cx="6686382" cy="240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863">
                  <a:extLst>
                    <a:ext uri="{9D8B030D-6E8A-4147-A177-3AD203B41FA5}">
                      <a16:colId xmlns:a16="http://schemas.microsoft.com/office/drawing/2014/main" val="2308375661"/>
                    </a:ext>
                  </a:extLst>
                </a:gridCol>
                <a:gridCol w="1398737">
                  <a:extLst>
                    <a:ext uri="{9D8B030D-6E8A-4147-A177-3AD203B41FA5}">
                      <a16:colId xmlns:a16="http://schemas.microsoft.com/office/drawing/2014/main" val="3573127222"/>
                    </a:ext>
                  </a:extLst>
                </a:gridCol>
                <a:gridCol w="2766164">
                  <a:extLst>
                    <a:ext uri="{9D8B030D-6E8A-4147-A177-3AD203B41FA5}">
                      <a16:colId xmlns:a16="http://schemas.microsoft.com/office/drawing/2014/main" val="3549131951"/>
                    </a:ext>
                  </a:extLst>
                </a:gridCol>
                <a:gridCol w="1905618">
                  <a:extLst>
                    <a:ext uri="{9D8B030D-6E8A-4147-A177-3AD203B41FA5}">
                      <a16:colId xmlns:a16="http://schemas.microsoft.com/office/drawing/2014/main" val="360452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N°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Nom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Fonction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Sous-système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Noël Hugo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Acquisition des mesures </a:t>
                      </a:r>
                    </a:p>
                    <a:p>
                      <a:pPr lvl="0" algn="ctr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Station 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241317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 err="1">
                          <a:solidFill>
                            <a:srgbClr val="000000"/>
                          </a:solidFill>
                          <a:latin typeface="DejaVu Sans"/>
                        </a:rPr>
                        <a:t>Pradels</a:t>
                      </a: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 </a:t>
                      </a:r>
                      <a:r>
                        <a:rPr lang="fr-FR" sz="1100" b="0" i="0" u="none" strike="noStrike" noProof="0" err="1">
                          <a:solidFill>
                            <a:srgbClr val="000000"/>
                          </a:solidFill>
                          <a:latin typeface="DejaVu Sans"/>
                        </a:rPr>
                        <a:t>Alexys</a:t>
                      </a: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Transfert des mesures, hébergement des serveurs</a:t>
                      </a:r>
                    </a:p>
                    <a:p>
                      <a:pPr lvl="0" algn="ctr">
                        <a:buNone/>
                      </a:pP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Station , SBEP 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95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Renard </a:t>
                      </a:r>
                      <a:r>
                        <a:rPr lang="fr-FR" sz="1100" b="0" i="0" u="none" strike="noStrike" noProof="0" err="1">
                          <a:solidFill>
                            <a:srgbClr val="000000"/>
                          </a:solidFill>
                          <a:latin typeface="DejaVu Sans"/>
                        </a:rPr>
                        <a:t>Louen</a:t>
                      </a: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Infrastructure réseau,  </a:t>
                      </a:r>
                    </a:p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communication des alertes 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SBEP 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563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 err="1">
                          <a:solidFill>
                            <a:srgbClr val="000000"/>
                          </a:solidFill>
                          <a:latin typeface="DejaVu Sans"/>
                        </a:rPr>
                        <a:t>Forlot</a:t>
                      </a: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 Nathan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Communication des analyses 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fr-FR" sz="1100" b="0" i="0" u="none" strike="noStrike" noProof="0">
                          <a:solidFill>
                            <a:srgbClr val="000000"/>
                          </a:solidFill>
                          <a:latin typeface="DejaVu Sans"/>
                        </a:rPr>
                        <a:t>SBEP </a:t>
                      </a:r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256377"/>
                  </a:ext>
                </a:extLst>
              </a:tr>
            </a:tbl>
          </a:graphicData>
        </a:graphic>
      </p:graphicFrame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C8475D7F-93D5-92C1-5354-A963A9E9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4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488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7068" y="1713924"/>
            <a:ext cx="7416265" cy="1426134"/>
          </a:xfrm>
        </p:spPr>
        <p:txBody>
          <a:bodyPr anchor="b">
            <a:normAutofit fontScale="90000"/>
          </a:bodyPr>
          <a:lstStyle/>
          <a:p>
            <a:pPr algn="l"/>
            <a:r>
              <a:rPr lang="fr-FR" sz="3000">
                <a:solidFill>
                  <a:schemeClr val="bg1"/>
                </a:solidFill>
              </a:rPr>
              <a:t>Présentation du système Eau Pure :</a:t>
            </a:r>
            <a:br>
              <a:rPr lang="fr-FR" sz="3000">
                <a:solidFill>
                  <a:schemeClr val="bg1"/>
                </a:solidFill>
              </a:rPr>
            </a:br>
            <a:br>
              <a:rPr lang="fr-FR" sz="3000">
                <a:latin typeface="Aptos Display"/>
                <a:ea typeface="Verdana"/>
              </a:rPr>
            </a:br>
            <a:br>
              <a:rPr lang="fr-FR" sz="3000"/>
            </a:br>
            <a:endParaRPr lang="fr-FR" sz="30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2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B4F48D90-9214-7BD0-CDBC-37D0F482A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97" y="2317745"/>
            <a:ext cx="10461036" cy="3240829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6CEBB-3B74-FD55-18E9-F2B3683A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5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4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053176"/>
            <a:ext cx="5962609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 err="1">
                <a:solidFill>
                  <a:schemeClr val="bg1"/>
                </a:solidFill>
              </a:rPr>
              <a:t>Diagramme</a:t>
            </a:r>
            <a:r>
              <a:rPr lang="en-US" sz="2700">
                <a:solidFill>
                  <a:schemeClr val="bg1"/>
                </a:solidFill>
              </a:rPr>
              <a:t> de </a:t>
            </a:r>
            <a:r>
              <a:rPr lang="en-US" sz="2700" err="1">
                <a:solidFill>
                  <a:schemeClr val="bg1"/>
                </a:solidFill>
              </a:rPr>
              <a:t>cas</a:t>
            </a:r>
            <a:r>
              <a:rPr lang="en-US" sz="2700">
                <a:solidFill>
                  <a:schemeClr val="bg1"/>
                </a:solidFill>
              </a:rPr>
              <a:t> </a:t>
            </a:r>
            <a:r>
              <a:rPr lang="en-US" sz="2700" err="1">
                <a:solidFill>
                  <a:schemeClr val="bg1"/>
                </a:solidFill>
              </a:rPr>
              <a:t>d'utilisation</a:t>
            </a:r>
            <a:r>
              <a:rPr lang="en-US" sz="2700">
                <a:solidFill>
                  <a:schemeClr val="bg1"/>
                </a:solidFill>
              </a:rPr>
              <a:t>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025E6D-8684-758B-2161-C9B5C7C1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6</a:t>
            </a:fld>
            <a:endParaRPr lang="fr-FR" sz="1800">
              <a:solidFill>
                <a:schemeClr val="tx1"/>
              </a:solidFill>
            </a:endParaRPr>
          </a:p>
        </p:txBody>
      </p:sp>
      <p:pic>
        <p:nvPicPr>
          <p:cNvPr id="7" name="Image 6" descr="Une image contenant diagramme, texte, cercle, ligne&#10;&#10;Description générée automatiquement">
            <a:extLst>
              <a:ext uri="{FF2B5EF4-FFF2-40B4-BE49-F238E27FC236}">
                <a16:creationId xmlns:a16="http://schemas.microsoft.com/office/drawing/2014/main" id="{CFA5527B-3A7F-9BEB-BE29-9A7DBD4DB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73" y="1706592"/>
            <a:ext cx="7291371" cy="48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5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147236" y="1199313"/>
            <a:ext cx="9240252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>
                <a:solidFill>
                  <a:schemeClr val="bg1"/>
                </a:solidFill>
              </a:rPr>
              <a:t>Planning des </a:t>
            </a:r>
            <a:r>
              <a:rPr lang="en-US" sz="2700" err="1">
                <a:solidFill>
                  <a:schemeClr val="bg1"/>
                </a:solidFill>
              </a:rPr>
              <a:t>tâches</a:t>
            </a:r>
            <a:r>
              <a:rPr lang="en-US" sz="2700">
                <a:solidFill>
                  <a:schemeClr val="bg1"/>
                </a:solidFill>
              </a:rPr>
              <a:t> à </a:t>
            </a:r>
            <a:r>
              <a:rPr lang="en-US" sz="2700" err="1">
                <a:solidFill>
                  <a:schemeClr val="bg1"/>
                </a:solidFill>
              </a:rPr>
              <a:t>traiter</a:t>
            </a:r>
            <a:r>
              <a:rPr lang="en-US" sz="2700">
                <a:solidFill>
                  <a:schemeClr val="bg1"/>
                </a:solidFill>
              </a:rPr>
              <a:t> :</a:t>
            </a:r>
            <a:endParaRPr lang="en-US" sz="250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6E0CA17-A639-E741-3FE9-B9E4C85BA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7</a:t>
            </a:fld>
            <a:endParaRPr lang="fr-FR" sz="1800">
              <a:solidFill>
                <a:schemeClr val="tx1"/>
              </a:solidFill>
            </a:endParaRPr>
          </a:p>
        </p:txBody>
      </p:sp>
      <p:pic>
        <p:nvPicPr>
          <p:cNvPr id="2" name="Image 1" descr="Une image contenant texte, capture d’écran, nombre, logiciel&#10;&#10;Description générée automatiquement">
            <a:extLst>
              <a:ext uri="{FF2B5EF4-FFF2-40B4-BE49-F238E27FC236}">
                <a16:creationId xmlns:a16="http://schemas.microsoft.com/office/drawing/2014/main" id="{2A8B3922-575E-116E-B350-7E7EBA5C4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7" y="1967213"/>
            <a:ext cx="11899727" cy="368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46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355888"/>
            <a:ext cx="9240252" cy="29700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Les </a:t>
            </a:r>
            <a:r>
              <a:rPr lang="en-US" sz="2700" err="1">
                <a:solidFill>
                  <a:schemeClr val="bg1"/>
                </a:solidFill>
                <a:ea typeface="+mj-lt"/>
                <a:cs typeface="+mj-lt"/>
              </a:rPr>
              <a:t>différentes</a:t>
            </a:r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 technologies </a:t>
            </a:r>
            <a:r>
              <a:rPr lang="en-US" sz="2700" err="1">
                <a:solidFill>
                  <a:schemeClr val="bg1"/>
                </a:solidFill>
                <a:ea typeface="+mj-lt"/>
                <a:cs typeface="+mj-lt"/>
              </a:rPr>
              <a:t>utilisées</a:t>
            </a:r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 :</a:t>
            </a:r>
          </a:p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-Docker</a:t>
            </a:r>
          </a:p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-MariaDB</a:t>
            </a:r>
          </a:p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-</a:t>
            </a:r>
            <a:r>
              <a:rPr lang="en-US" sz="2700" err="1">
                <a:solidFill>
                  <a:schemeClr val="bg1"/>
                </a:solidFill>
                <a:ea typeface="+mj-lt"/>
                <a:cs typeface="+mj-lt"/>
              </a:rPr>
              <a:t>LoRaWAN</a:t>
            </a:r>
            <a:endParaRPr lang="en-US" sz="2700">
              <a:solidFill>
                <a:schemeClr val="bg1"/>
              </a:solidFill>
              <a:ea typeface="+mj-lt"/>
              <a:cs typeface="+mj-lt"/>
            </a:endParaRPr>
          </a:p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-Python</a:t>
            </a:r>
          </a:p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-PHP</a:t>
            </a:r>
            <a:endParaRPr lang="en-US" sz="2700">
              <a:solidFill>
                <a:schemeClr val="bg1"/>
              </a:solidFill>
            </a:endParaRPr>
          </a:p>
          <a:p>
            <a:endParaRPr lang="en-US" sz="250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65ED451-F4B5-E39D-C9A8-CAC4C66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8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63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Nettoyage à l'eau pure à Lyon | ALGIS NETTOYAGE">
            <a:extLst>
              <a:ext uri="{FF2B5EF4-FFF2-40B4-BE49-F238E27FC236}">
                <a16:creationId xmlns:a16="http://schemas.microsoft.com/office/drawing/2014/main" id="{4B817C74-5B09-372A-25AA-6D7C8EE81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2329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FD5AA4-66D4-9C82-1388-5F47C4D4E1BC}"/>
              </a:ext>
            </a:extLst>
          </p:cNvPr>
          <p:cNvSpPr txBox="1"/>
          <p:nvPr/>
        </p:nvSpPr>
        <p:spPr>
          <a:xfrm>
            <a:off x="481263" y="1355888"/>
            <a:ext cx="9240252" cy="21390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Les </a:t>
            </a:r>
            <a:r>
              <a:rPr lang="en-US" sz="2700" err="1">
                <a:solidFill>
                  <a:schemeClr val="bg1"/>
                </a:solidFill>
                <a:ea typeface="+mj-lt"/>
                <a:cs typeface="+mj-lt"/>
              </a:rPr>
              <a:t>tâches</a:t>
            </a:r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sz="2700" err="1">
                <a:solidFill>
                  <a:schemeClr val="bg1"/>
                </a:solidFill>
                <a:ea typeface="+mj-lt"/>
                <a:cs typeface="+mj-lt"/>
              </a:rPr>
              <a:t>réalisées</a:t>
            </a:r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 :</a:t>
            </a:r>
          </a:p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-</a:t>
            </a:r>
            <a:r>
              <a:rPr lang="en-US" sz="2700" err="1">
                <a:solidFill>
                  <a:schemeClr val="bg1"/>
                </a:solidFill>
                <a:ea typeface="+mj-lt"/>
                <a:cs typeface="+mj-lt"/>
              </a:rPr>
              <a:t>Serveur</a:t>
            </a:r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 WEB</a:t>
            </a:r>
          </a:p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-</a:t>
            </a:r>
            <a:r>
              <a:rPr lang="en-US" sz="2700" err="1">
                <a:solidFill>
                  <a:schemeClr val="bg1"/>
                </a:solidFill>
                <a:ea typeface="+mj-lt"/>
                <a:cs typeface="+mj-lt"/>
              </a:rPr>
              <a:t>Serveur</a:t>
            </a:r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 base de données</a:t>
            </a:r>
          </a:p>
          <a:p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-Script de </a:t>
            </a:r>
            <a:r>
              <a:rPr lang="en-US" sz="2700" err="1">
                <a:solidFill>
                  <a:schemeClr val="bg1"/>
                </a:solidFill>
                <a:ea typeface="+mj-lt"/>
                <a:cs typeface="+mj-lt"/>
              </a:rPr>
              <a:t>transfert</a:t>
            </a:r>
            <a:r>
              <a:rPr lang="en-US" sz="2700">
                <a:solidFill>
                  <a:schemeClr val="bg1"/>
                </a:solidFill>
                <a:ea typeface="+mj-lt"/>
                <a:cs typeface="+mj-lt"/>
              </a:rPr>
              <a:t> de données</a:t>
            </a:r>
          </a:p>
          <a:p>
            <a:endParaRPr lang="en-US" sz="2500">
              <a:solidFill>
                <a:schemeClr val="bg1"/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65ED451-F4B5-E39D-C9A8-CAC4C66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z="1800" dirty="0" smtClean="0">
                <a:solidFill>
                  <a:schemeClr val="tx1"/>
                </a:solidFill>
              </a:rPr>
              <a:t>9</a:t>
            </a:fld>
            <a:endParaRPr lang="fr-FR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467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Thème Office</vt:lpstr>
      <vt:lpstr>Projet eau pure</vt:lpstr>
      <vt:lpstr>Sommaire : -Mise en contexte -Les membres du groupe -Présentation du système Eau Pure -Diagramme de cas d'utilisation -Planning des tâches à traiter -Les différentes technologies utilisées -Les tâches réalisées -Parties qu'il reste à traiter -Les tests -Conclusion</vt:lpstr>
      <vt:lpstr>Mise en contexte : Le Service Biodiversité Eau et Paysage ( SBEP ), se charge d'évaluer la qualité de l’eau (éléments physico-chimiques présent dans l'eau) via des prélèvements. Les échantillons ainsi que les mesures sont faitent par la station  </vt:lpstr>
      <vt:lpstr>Les membres du groupe :</vt:lpstr>
      <vt:lpstr>Présentation du système Eau Pure :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2024-04-08T20:02:35Z</dcterms:created>
  <dcterms:modified xsi:type="dcterms:W3CDTF">2024-06-03T07:29:04Z</dcterms:modified>
</cp:coreProperties>
</file>