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FE1CC3-1204-404C-94EB-7868A79054E9}" v="16" dt="2023-12-18T18:03:00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60" d="100"/>
          <a:sy n="60" d="100"/>
        </p:scale>
        <p:origin x="27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era, Aidan '26" userId="fb514b27-7aa2-4c4d-9845-f591f93e5148" providerId="ADAL" clId="{C5FE1CC3-1204-404C-94EB-7868A79054E9}"/>
    <pc:docChg chg="undo custSel addSld delSld modSld addMainMaster delMainMaster">
      <pc:chgData name="DeVera, Aidan '26" userId="fb514b27-7aa2-4c4d-9845-f591f93e5148" providerId="ADAL" clId="{C5FE1CC3-1204-404C-94EB-7868A79054E9}" dt="2023-12-19T00:36:39.693" v="1591" actId="2"/>
      <pc:docMkLst>
        <pc:docMk/>
      </pc:docMkLst>
      <pc:sldChg chg="addSp delSp modSp mod setBg modClrScheme chgLayout">
        <pc:chgData name="DeVera, Aidan '26" userId="fb514b27-7aa2-4c4d-9845-f591f93e5148" providerId="ADAL" clId="{C5FE1CC3-1204-404C-94EB-7868A79054E9}" dt="2023-12-11T21:44:58.434" v="63" actId="20577"/>
        <pc:sldMkLst>
          <pc:docMk/>
          <pc:sldMk cId="173907138" sldId="256"/>
        </pc:sldMkLst>
        <pc:spChg chg="add del mod replId">
          <ac:chgData name="DeVera, Aidan '26" userId="fb514b27-7aa2-4c4d-9845-f591f93e5148" providerId="ADAL" clId="{C5FE1CC3-1204-404C-94EB-7868A79054E9}" dt="2023-12-11T21:44:49.917" v="45" actId="20577"/>
          <ac:spMkLst>
            <pc:docMk/>
            <pc:sldMk cId="173907138" sldId="256"/>
            <ac:spMk id="2" creationId="{A279B7CC-F679-4CEF-BD09-25EBC8AEFD31}"/>
          </ac:spMkLst>
        </pc:spChg>
        <pc:spChg chg="add del mod">
          <ac:chgData name="DeVera, Aidan '26" userId="fb514b27-7aa2-4c4d-9845-f591f93e5148" providerId="ADAL" clId="{C5FE1CC3-1204-404C-94EB-7868A79054E9}" dt="2023-12-11T21:44:30.484" v="2" actId="26606"/>
          <ac:spMkLst>
            <pc:docMk/>
            <pc:sldMk cId="173907138" sldId="256"/>
            <ac:spMk id="2" creationId="{A2B2E71E-2D88-FB07-6E10-CAFD748284C8}"/>
          </ac:spMkLst>
        </pc:spChg>
        <pc:spChg chg="add del mod">
          <ac:chgData name="DeVera, Aidan '26" userId="fb514b27-7aa2-4c4d-9845-f591f93e5148" providerId="ADAL" clId="{C5FE1CC3-1204-404C-94EB-7868A79054E9}" dt="2023-12-11T21:44:30.484" v="2" actId="26606"/>
          <ac:spMkLst>
            <pc:docMk/>
            <pc:sldMk cId="173907138" sldId="256"/>
            <ac:spMk id="3" creationId="{44A35392-ADAF-E934-1DD9-3594538461D3}"/>
          </ac:spMkLst>
        </pc:spChg>
        <pc:spChg chg="add del mod replId">
          <ac:chgData name="DeVera, Aidan '26" userId="fb514b27-7aa2-4c4d-9845-f591f93e5148" providerId="ADAL" clId="{C5FE1CC3-1204-404C-94EB-7868A79054E9}" dt="2023-12-11T21:44:58.434" v="63" actId="20577"/>
          <ac:spMkLst>
            <pc:docMk/>
            <pc:sldMk cId="173907138" sldId="256"/>
            <ac:spMk id="3" creationId="{4B4FAC52-20DB-8FDA-FDBE-FE0FE4CE35C8}"/>
          </ac:spMkLst>
        </pc:spChg>
        <pc:spChg chg="add del">
          <ac:chgData name="DeVera, Aidan '26" userId="fb514b27-7aa2-4c4d-9845-f591f93e5148" providerId="ADAL" clId="{C5FE1CC3-1204-404C-94EB-7868A79054E9}" dt="2023-12-11T21:44:30.484" v="2" actId="26606"/>
          <ac:spMkLst>
            <pc:docMk/>
            <pc:sldMk cId="173907138" sldId="256"/>
            <ac:spMk id="9" creationId="{5CC50F2E-EF04-4D7A-A09C-5AEF6E5EAD67}"/>
          </ac:spMkLst>
        </pc:spChg>
        <pc:spChg chg="add del">
          <ac:chgData name="DeVera, Aidan '26" userId="fb514b27-7aa2-4c4d-9845-f591f93e5148" providerId="ADAL" clId="{C5FE1CC3-1204-404C-94EB-7868A79054E9}" dt="2023-12-11T21:44:30.484" v="2" actId="26606"/>
          <ac:spMkLst>
            <pc:docMk/>
            <pc:sldMk cId="173907138" sldId="256"/>
            <ac:spMk id="11" creationId="{F489C2E0-4895-4B72-85EA-7EE9FAFFDC7E}"/>
          </ac:spMkLst>
        </pc:spChg>
        <pc:picChg chg="add del">
          <ac:chgData name="DeVera, Aidan '26" userId="fb514b27-7aa2-4c4d-9845-f591f93e5148" providerId="ADAL" clId="{C5FE1CC3-1204-404C-94EB-7868A79054E9}" dt="2023-12-11T21:44:30.484" v="2" actId="26606"/>
          <ac:picMkLst>
            <pc:docMk/>
            <pc:sldMk cId="173907138" sldId="256"/>
            <ac:picMk id="4" creationId="{B4B73690-F8AA-1E80-B315-E47F787D3F32}"/>
          </ac:picMkLst>
        </pc:picChg>
        <pc:cxnChg chg="add del">
          <ac:chgData name="DeVera, Aidan '26" userId="fb514b27-7aa2-4c4d-9845-f591f93e5148" providerId="ADAL" clId="{C5FE1CC3-1204-404C-94EB-7868A79054E9}" dt="2023-12-11T21:44:30.484" v="2" actId="26606"/>
          <ac:cxnSpMkLst>
            <pc:docMk/>
            <pc:sldMk cId="173907138" sldId="256"/>
            <ac:cxnSpMk id="13" creationId="{1D7AD51E-A168-490B-B8A6-8AFE86E0F2B5}"/>
          </ac:cxnSpMkLst>
        </pc:cxnChg>
      </pc:sldChg>
      <pc:sldChg chg="addSp delSp modSp new mod setBg">
        <pc:chgData name="DeVera, Aidan '26" userId="fb514b27-7aa2-4c4d-9845-f591f93e5148" providerId="ADAL" clId="{C5FE1CC3-1204-404C-94EB-7868A79054E9}" dt="2023-12-19T00:36:35.854" v="1587" actId="2"/>
        <pc:sldMkLst>
          <pc:docMk/>
          <pc:sldMk cId="4104359021" sldId="257"/>
        </pc:sldMkLst>
        <pc:spChg chg="mod">
          <ac:chgData name="DeVera, Aidan '26" userId="fb514b27-7aa2-4c4d-9845-f591f93e5148" providerId="ADAL" clId="{C5FE1CC3-1204-404C-94EB-7868A79054E9}" dt="2023-12-15T00:06:18.954" v="179" actId="26606"/>
          <ac:spMkLst>
            <pc:docMk/>
            <pc:sldMk cId="4104359021" sldId="257"/>
            <ac:spMk id="2" creationId="{F81FD0DB-E314-9553-5026-FBA0A991F5F3}"/>
          </ac:spMkLst>
        </pc:spChg>
        <pc:spChg chg="add del mod">
          <ac:chgData name="DeVera, Aidan '26" userId="fb514b27-7aa2-4c4d-9845-f591f93e5148" providerId="ADAL" clId="{C5FE1CC3-1204-404C-94EB-7868A79054E9}" dt="2023-12-19T00:36:35.854" v="1587" actId="2"/>
          <ac:spMkLst>
            <pc:docMk/>
            <pc:sldMk cId="4104359021" sldId="257"/>
            <ac:spMk id="3" creationId="{983DFD89-38B8-4315-1287-3237F028A8D8}"/>
          </ac:spMkLst>
        </pc:spChg>
        <pc:spChg chg="add">
          <ac:chgData name="DeVera, Aidan '26" userId="fb514b27-7aa2-4c4d-9845-f591f93e5148" providerId="ADAL" clId="{C5FE1CC3-1204-404C-94EB-7868A79054E9}" dt="2023-12-15T00:06:18.954" v="179" actId="26606"/>
          <ac:spMkLst>
            <pc:docMk/>
            <pc:sldMk cId="4104359021" sldId="257"/>
            <ac:spMk id="1033" creationId="{26FF42C2-EA15-4154-B242-E98E88CED99C}"/>
          </ac:spMkLst>
        </pc:spChg>
        <pc:spChg chg="add">
          <ac:chgData name="DeVera, Aidan '26" userId="fb514b27-7aa2-4c4d-9845-f591f93e5148" providerId="ADAL" clId="{C5FE1CC3-1204-404C-94EB-7868A79054E9}" dt="2023-12-15T00:06:18.954" v="179" actId="26606"/>
          <ac:spMkLst>
            <pc:docMk/>
            <pc:sldMk cId="4104359021" sldId="257"/>
            <ac:spMk id="1035" creationId="{D79DE9F7-28C4-4856-BA57-D696E124C137}"/>
          </ac:spMkLst>
        </pc:spChg>
        <pc:spChg chg="add">
          <ac:chgData name="DeVera, Aidan '26" userId="fb514b27-7aa2-4c4d-9845-f591f93e5148" providerId="ADAL" clId="{C5FE1CC3-1204-404C-94EB-7868A79054E9}" dt="2023-12-15T00:06:18.954" v="179" actId="26606"/>
          <ac:spMkLst>
            <pc:docMk/>
            <pc:sldMk cId="4104359021" sldId="257"/>
            <ac:spMk id="1037" creationId="{E1F9ED9C-121B-44C6-A308-5824769C40D5}"/>
          </ac:spMkLst>
        </pc:spChg>
        <pc:spChg chg="add">
          <ac:chgData name="DeVera, Aidan '26" userId="fb514b27-7aa2-4c4d-9845-f591f93e5148" providerId="ADAL" clId="{C5FE1CC3-1204-404C-94EB-7868A79054E9}" dt="2023-12-15T00:06:18.954" v="179" actId="26606"/>
          <ac:spMkLst>
            <pc:docMk/>
            <pc:sldMk cId="4104359021" sldId="257"/>
            <ac:spMk id="1039" creationId="{4A5F8185-F27B-4E99-A06C-007336FE3F2D}"/>
          </ac:spMkLst>
        </pc:spChg>
        <pc:picChg chg="add mod">
          <ac:chgData name="DeVera, Aidan '26" userId="fb514b27-7aa2-4c4d-9845-f591f93e5148" providerId="ADAL" clId="{C5FE1CC3-1204-404C-94EB-7868A79054E9}" dt="2023-12-15T00:06:18.954" v="179" actId="26606"/>
          <ac:picMkLst>
            <pc:docMk/>
            <pc:sldMk cId="4104359021" sldId="257"/>
            <ac:picMk id="5" creationId="{6CB5E722-2E7F-B9E8-10C7-A8128FE7CF02}"/>
          </ac:picMkLst>
        </pc:picChg>
        <pc:picChg chg="add mod ord">
          <ac:chgData name="DeVera, Aidan '26" userId="fb514b27-7aa2-4c4d-9845-f591f93e5148" providerId="ADAL" clId="{C5FE1CC3-1204-404C-94EB-7868A79054E9}" dt="2023-12-15T00:06:18.954" v="179" actId="26606"/>
          <ac:picMkLst>
            <pc:docMk/>
            <pc:sldMk cId="4104359021" sldId="257"/>
            <ac:picMk id="1026" creationId="{25BE25F0-C084-97DA-624A-751926EF3838}"/>
          </ac:picMkLst>
        </pc:picChg>
        <pc:picChg chg="add mod">
          <ac:chgData name="DeVera, Aidan '26" userId="fb514b27-7aa2-4c4d-9845-f591f93e5148" providerId="ADAL" clId="{C5FE1CC3-1204-404C-94EB-7868A79054E9}" dt="2023-12-15T00:06:25.944" v="180" actId="27614"/>
          <ac:picMkLst>
            <pc:docMk/>
            <pc:sldMk cId="4104359021" sldId="257"/>
            <ac:picMk id="1028" creationId="{036F9DBA-1434-FEC8-2923-79667A49B133}"/>
          </ac:picMkLst>
        </pc:picChg>
      </pc:sldChg>
      <pc:sldChg chg="addSp modSp new mod">
        <pc:chgData name="DeVera, Aidan '26" userId="fb514b27-7aa2-4c4d-9845-f591f93e5148" providerId="ADAL" clId="{C5FE1CC3-1204-404C-94EB-7868A79054E9}" dt="2023-12-19T00:36:38.622" v="1590" actId="2"/>
        <pc:sldMkLst>
          <pc:docMk/>
          <pc:sldMk cId="1858931148" sldId="258"/>
        </pc:sldMkLst>
        <pc:spChg chg="mod">
          <ac:chgData name="DeVera, Aidan '26" userId="fb514b27-7aa2-4c4d-9845-f591f93e5148" providerId="ADAL" clId="{C5FE1CC3-1204-404C-94EB-7868A79054E9}" dt="2023-12-15T00:43:54.041" v="277" actId="20577"/>
          <ac:spMkLst>
            <pc:docMk/>
            <pc:sldMk cId="1858931148" sldId="258"/>
            <ac:spMk id="2" creationId="{D396967B-AF1D-D7D7-3BC1-F9FA2953B789}"/>
          </ac:spMkLst>
        </pc:spChg>
        <pc:spChg chg="mod">
          <ac:chgData name="DeVera, Aidan '26" userId="fb514b27-7aa2-4c4d-9845-f591f93e5148" providerId="ADAL" clId="{C5FE1CC3-1204-404C-94EB-7868A79054E9}" dt="2023-12-19T00:36:38.622" v="1590" actId="2"/>
          <ac:spMkLst>
            <pc:docMk/>
            <pc:sldMk cId="1858931148" sldId="258"/>
            <ac:spMk id="3" creationId="{67D046EA-E0CD-B3A8-F60A-45624885901D}"/>
          </ac:spMkLst>
        </pc:spChg>
        <pc:picChg chg="add mod">
          <ac:chgData name="DeVera, Aidan '26" userId="fb514b27-7aa2-4c4d-9845-f591f93e5148" providerId="ADAL" clId="{C5FE1CC3-1204-404C-94EB-7868A79054E9}" dt="2023-12-15T20:20:09.573" v="631" actId="1076"/>
          <ac:picMkLst>
            <pc:docMk/>
            <pc:sldMk cId="1858931148" sldId="258"/>
            <ac:picMk id="5" creationId="{08FC2AF0-2DE6-A07B-A0C5-DF9A53FC1955}"/>
          </ac:picMkLst>
        </pc:picChg>
        <pc:picChg chg="add mod">
          <ac:chgData name="DeVera, Aidan '26" userId="fb514b27-7aa2-4c4d-9845-f591f93e5148" providerId="ADAL" clId="{C5FE1CC3-1204-404C-94EB-7868A79054E9}" dt="2023-12-15T20:20:16.722" v="634" actId="1076"/>
          <ac:picMkLst>
            <pc:docMk/>
            <pc:sldMk cId="1858931148" sldId="258"/>
            <ac:picMk id="7" creationId="{ABF41C73-E097-BAEB-FA9F-5FA2751C084D}"/>
          </ac:picMkLst>
        </pc:picChg>
        <pc:picChg chg="add mod">
          <ac:chgData name="DeVera, Aidan '26" userId="fb514b27-7aa2-4c4d-9845-f591f93e5148" providerId="ADAL" clId="{C5FE1CC3-1204-404C-94EB-7868A79054E9}" dt="2023-12-15T20:20:11.203" v="632" actId="1076"/>
          <ac:picMkLst>
            <pc:docMk/>
            <pc:sldMk cId="1858931148" sldId="258"/>
            <ac:picMk id="2050" creationId="{0E929281-2816-273C-8108-B12DBF91F3B0}"/>
          </ac:picMkLst>
        </pc:picChg>
      </pc:sldChg>
      <pc:sldChg chg="new del">
        <pc:chgData name="DeVera, Aidan '26" userId="fb514b27-7aa2-4c4d-9845-f591f93e5148" providerId="ADAL" clId="{C5FE1CC3-1204-404C-94EB-7868A79054E9}" dt="2023-12-15T18:07:20.676" v="337" actId="680"/>
        <pc:sldMkLst>
          <pc:docMk/>
          <pc:sldMk cId="478031377" sldId="259"/>
        </pc:sldMkLst>
      </pc:sldChg>
      <pc:sldChg chg="modSp new mod">
        <pc:chgData name="DeVera, Aidan '26" userId="fb514b27-7aa2-4c4d-9845-f591f93e5148" providerId="ADAL" clId="{C5FE1CC3-1204-404C-94EB-7868A79054E9}" dt="2023-12-19T00:36:34.914" v="1586" actId="2"/>
        <pc:sldMkLst>
          <pc:docMk/>
          <pc:sldMk cId="2544110004" sldId="259"/>
        </pc:sldMkLst>
        <pc:spChg chg="mod">
          <ac:chgData name="DeVera, Aidan '26" userId="fb514b27-7aa2-4c4d-9845-f591f93e5148" providerId="ADAL" clId="{C5FE1CC3-1204-404C-94EB-7868A79054E9}" dt="2023-12-15T18:07:26.509" v="343" actId="20577"/>
          <ac:spMkLst>
            <pc:docMk/>
            <pc:sldMk cId="2544110004" sldId="259"/>
            <ac:spMk id="2" creationId="{7A2A0F7B-A0EC-F59E-FD0A-DC23557A3AF4}"/>
          </ac:spMkLst>
        </pc:spChg>
        <pc:spChg chg="mod">
          <ac:chgData name="DeVera, Aidan '26" userId="fb514b27-7aa2-4c4d-9845-f591f93e5148" providerId="ADAL" clId="{C5FE1CC3-1204-404C-94EB-7868A79054E9}" dt="2023-12-19T00:36:34.914" v="1586" actId="2"/>
          <ac:spMkLst>
            <pc:docMk/>
            <pc:sldMk cId="2544110004" sldId="259"/>
            <ac:spMk id="3" creationId="{EAED9A87-F1A4-D802-ABA6-1A0A99283242}"/>
          </ac:spMkLst>
        </pc:spChg>
      </pc:sldChg>
      <pc:sldChg chg="addSp delSp modSp new mod">
        <pc:chgData name="DeVera, Aidan '26" userId="fb514b27-7aa2-4c4d-9845-f591f93e5148" providerId="ADAL" clId="{C5FE1CC3-1204-404C-94EB-7868A79054E9}" dt="2023-12-19T00:36:39.693" v="1591" actId="2"/>
        <pc:sldMkLst>
          <pc:docMk/>
          <pc:sldMk cId="27645807" sldId="260"/>
        </pc:sldMkLst>
        <pc:spChg chg="mod">
          <ac:chgData name="DeVera, Aidan '26" userId="fb514b27-7aa2-4c4d-9845-f591f93e5148" providerId="ADAL" clId="{C5FE1CC3-1204-404C-94EB-7868A79054E9}" dt="2023-12-18T17:19:56.429" v="941" actId="20577"/>
          <ac:spMkLst>
            <pc:docMk/>
            <pc:sldMk cId="27645807" sldId="260"/>
            <ac:spMk id="2" creationId="{9BC4C74F-5216-400C-9BE4-C029BD0BBC1E}"/>
          </ac:spMkLst>
        </pc:spChg>
        <pc:spChg chg="del mod">
          <ac:chgData name="DeVera, Aidan '26" userId="fb514b27-7aa2-4c4d-9845-f591f93e5148" providerId="ADAL" clId="{C5FE1CC3-1204-404C-94EB-7868A79054E9}" dt="2023-12-18T17:22:13.120" v="943" actId="931"/>
          <ac:spMkLst>
            <pc:docMk/>
            <pc:sldMk cId="27645807" sldId="260"/>
            <ac:spMk id="3" creationId="{23884298-68FF-7F24-25B6-D5417CD2563E}"/>
          </ac:spMkLst>
        </pc:spChg>
        <pc:spChg chg="add del mod">
          <ac:chgData name="DeVera, Aidan '26" userId="fb514b27-7aa2-4c4d-9845-f591f93e5148" providerId="ADAL" clId="{C5FE1CC3-1204-404C-94EB-7868A79054E9}" dt="2023-12-18T17:23:01.684" v="948"/>
          <ac:spMkLst>
            <pc:docMk/>
            <pc:sldMk cId="27645807" sldId="260"/>
            <ac:spMk id="6" creationId="{B9153030-0C09-2C53-D4CE-A7D79C23D1DA}"/>
          </ac:spMkLst>
        </pc:spChg>
        <pc:spChg chg="add mod">
          <ac:chgData name="DeVera, Aidan '26" userId="fb514b27-7aa2-4c4d-9845-f591f93e5148" providerId="ADAL" clId="{C5FE1CC3-1204-404C-94EB-7868A79054E9}" dt="2023-12-19T00:36:39.693" v="1591" actId="2"/>
          <ac:spMkLst>
            <pc:docMk/>
            <pc:sldMk cId="27645807" sldId="260"/>
            <ac:spMk id="7" creationId="{807C7C85-D187-0023-BE76-78C5597D102E}"/>
          </ac:spMkLst>
        </pc:spChg>
        <pc:picChg chg="add mod">
          <ac:chgData name="DeVera, Aidan '26" userId="fb514b27-7aa2-4c4d-9845-f591f93e5148" providerId="ADAL" clId="{C5FE1CC3-1204-404C-94EB-7868A79054E9}" dt="2023-12-18T17:22:18.048" v="945" actId="27614"/>
          <ac:picMkLst>
            <pc:docMk/>
            <pc:sldMk cId="27645807" sldId="260"/>
            <ac:picMk id="5" creationId="{EF925F43-91C5-C0A1-36F9-35254B2704C0}"/>
          </ac:picMkLst>
        </pc:picChg>
        <pc:picChg chg="add mod">
          <ac:chgData name="DeVera, Aidan '26" userId="fb514b27-7aa2-4c4d-9845-f591f93e5148" providerId="ADAL" clId="{C5FE1CC3-1204-404C-94EB-7868A79054E9}" dt="2023-12-18T18:03:04.564" v="1151" actId="1076"/>
          <ac:picMkLst>
            <pc:docMk/>
            <pc:sldMk cId="27645807" sldId="260"/>
            <ac:picMk id="9" creationId="{01D78EE0-901C-2368-03E4-644B1568E45E}"/>
          </ac:picMkLst>
        </pc:picChg>
      </pc:sldChg>
      <pc:sldChg chg="modSp new mod">
        <pc:chgData name="DeVera, Aidan '26" userId="fb514b27-7aa2-4c4d-9845-f591f93e5148" providerId="ADAL" clId="{C5FE1CC3-1204-404C-94EB-7868A79054E9}" dt="2023-12-19T00:31:36.541" v="1585" actId="20577"/>
        <pc:sldMkLst>
          <pc:docMk/>
          <pc:sldMk cId="4070627288" sldId="261"/>
        </pc:sldMkLst>
        <pc:spChg chg="mod">
          <ac:chgData name="DeVera, Aidan '26" userId="fb514b27-7aa2-4c4d-9845-f591f93e5148" providerId="ADAL" clId="{C5FE1CC3-1204-404C-94EB-7868A79054E9}" dt="2023-12-18T18:04:11.735" v="1160" actId="20577"/>
          <ac:spMkLst>
            <pc:docMk/>
            <pc:sldMk cId="4070627288" sldId="261"/>
            <ac:spMk id="2" creationId="{FB711486-59D0-77A8-14AE-A8D1D1EC2958}"/>
          </ac:spMkLst>
        </pc:spChg>
        <pc:spChg chg="mod">
          <ac:chgData name="DeVera, Aidan '26" userId="fb514b27-7aa2-4c4d-9845-f591f93e5148" providerId="ADAL" clId="{C5FE1CC3-1204-404C-94EB-7868A79054E9}" dt="2023-12-19T00:31:36.541" v="1585" actId="20577"/>
          <ac:spMkLst>
            <pc:docMk/>
            <pc:sldMk cId="4070627288" sldId="261"/>
            <ac:spMk id="3" creationId="{67606660-8502-F51E-F6C3-21317849644F}"/>
          </ac:spMkLst>
        </pc:spChg>
      </pc:sldChg>
      <pc:sldMasterChg chg="add del addSldLayout delSldLayout">
        <pc:chgData name="DeVera, Aidan '26" userId="fb514b27-7aa2-4c4d-9845-f591f93e5148" providerId="ADAL" clId="{C5FE1CC3-1204-404C-94EB-7868A79054E9}" dt="2023-12-11T21:44:30.484" v="2" actId="26606"/>
        <pc:sldMasterMkLst>
          <pc:docMk/>
          <pc:sldMasterMk cId="1332836325" sldId="2147483648"/>
        </pc:sldMasterMkLst>
        <pc:sldLayoutChg chg="add del">
          <pc:chgData name="DeVera, Aidan '26" userId="fb514b27-7aa2-4c4d-9845-f591f93e5148" providerId="ADAL" clId="{C5FE1CC3-1204-404C-94EB-7868A79054E9}" dt="2023-12-11T21:44:30.484" v="2" actId="26606"/>
          <pc:sldLayoutMkLst>
            <pc:docMk/>
            <pc:sldMasterMk cId="1332836325" sldId="2147483648"/>
            <pc:sldLayoutMk cId="4280823167" sldId="2147483649"/>
          </pc:sldLayoutMkLst>
        </pc:sldLayoutChg>
        <pc:sldLayoutChg chg="add del">
          <pc:chgData name="DeVera, Aidan '26" userId="fb514b27-7aa2-4c4d-9845-f591f93e5148" providerId="ADAL" clId="{C5FE1CC3-1204-404C-94EB-7868A79054E9}" dt="2023-12-11T21:44:30.484" v="2" actId="26606"/>
          <pc:sldLayoutMkLst>
            <pc:docMk/>
            <pc:sldMasterMk cId="1332836325" sldId="2147483648"/>
            <pc:sldLayoutMk cId="906868798" sldId="2147483650"/>
          </pc:sldLayoutMkLst>
        </pc:sldLayoutChg>
        <pc:sldLayoutChg chg="add del">
          <pc:chgData name="DeVera, Aidan '26" userId="fb514b27-7aa2-4c4d-9845-f591f93e5148" providerId="ADAL" clId="{C5FE1CC3-1204-404C-94EB-7868A79054E9}" dt="2023-12-11T21:44:30.484" v="2" actId="26606"/>
          <pc:sldLayoutMkLst>
            <pc:docMk/>
            <pc:sldMasterMk cId="1332836325" sldId="2147483648"/>
            <pc:sldLayoutMk cId="1230968924" sldId="2147483651"/>
          </pc:sldLayoutMkLst>
        </pc:sldLayoutChg>
        <pc:sldLayoutChg chg="add del">
          <pc:chgData name="DeVera, Aidan '26" userId="fb514b27-7aa2-4c4d-9845-f591f93e5148" providerId="ADAL" clId="{C5FE1CC3-1204-404C-94EB-7868A79054E9}" dt="2023-12-11T21:44:30.484" v="2" actId="26606"/>
          <pc:sldLayoutMkLst>
            <pc:docMk/>
            <pc:sldMasterMk cId="1332836325" sldId="2147483648"/>
            <pc:sldLayoutMk cId="153356763" sldId="2147483652"/>
          </pc:sldLayoutMkLst>
        </pc:sldLayoutChg>
        <pc:sldLayoutChg chg="add del">
          <pc:chgData name="DeVera, Aidan '26" userId="fb514b27-7aa2-4c4d-9845-f591f93e5148" providerId="ADAL" clId="{C5FE1CC3-1204-404C-94EB-7868A79054E9}" dt="2023-12-11T21:44:30.484" v="2" actId="26606"/>
          <pc:sldLayoutMkLst>
            <pc:docMk/>
            <pc:sldMasterMk cId="1332836325" sldId="2147483648"/>
            <pc:sldLayoutMk cId="2873035969" sldId="2147483653"/>
          </pc:sldLayoutMkLst>
        </pc:sldLayoutChg>
        <pc:sldLayoutChg chg="add del">
          <pc:chgData name="DeVera, Aidan '26" userId="fb514b27-7aa2-4c4d-9845-f591f93e5148" providerId="ADAL" clId="{C5FE1CC3-1204-404C-94EB-7868A79054E9}" dt="2023-12-11T21:44:30.484" v="2" actId="26606"/>
          <pc:sldLayoutMkLst>
            <pc:docMk/>
            <pc:sldMasterMk cId="1332836325" sldId="2147483648"/>
            <pc:sldLayoutMk cId="956231689" sldId="2147483654"/>
          </pc:sldLayoutMkLst>
        </pc:sldLayoutChg>
        <pc:sldLayoutChg chg="add del">
          <pc:chgData name="DeVera, Aidan '26" userId="fb514b27-7aa2-4c4d-9845-f591f93e5148" providerId="ADAL" clId="{C5FE1CC3-1204-404C-94EB-7868A79054E9}" dt="2023-12-11T21:44:30.484" v="2" actId="26606"/>
          <pc:sldLayoutMkLst>
            <pc:docMk/>
            <pc:sldMasterMk cId="1332836325" sldId="2147483648"/>
            <pc:sldLayoutMk cId="1309083700" sldId="2147483655"/>
          </pc:sldLayoutMkLst>
        </pc:sldLayoutChg>
        <pc:sldLayoutChg chg="add del">
          <pc:chgData name="DeVera, Aidan '26" userId="fb514b27-7aa2-4c4d-9845-f591f93e5148" providerId="ADAL" clId="{C5FE1CC3-1204-404C-94EB-7868A79054E9}" dt="2023-12-11T21:44:30.484" v="2" actId="26606"/>
          <pc:sldLayoutMkLst>
            <pc:docMk/>
            <pc:sldMasterMk cId="1332836325" sldId="2147483648"/>
            <pc:sldLayoutMk cId="3580359071" sldId="2147483656"/>
          </pc:sldLayoutMkLst>
        </pc:sldLayoutChg>
        <pc:sldLayoutChg chg="add del">
          <pc:chgData name="DeVera, Aidan '26" userId="fb514b27-7aa2-4c4d-9845-f591f93e5148" providerId="ADAL" clId="{C5FE1CC3-1204-404C-94EB-7868A79054E9}" dt="2023-12-11T21:44:30.484" v="2" actId="26606"/>
          <pc:sldLayoutMkLst>
            <pc:docMk/>
            <pc:sldMasterMk cId="1332836325" sldId="2147483648"/>
            <pc:sldLayoutMk cId="3122854794" sldId="2147483657"/>
          </pc:sldLayoutMkLst>
        </pc:sldLayoutChg>
        <pc:sldLayoutChg chg="add del">
          <pc:chgData name="DeVera, Aidan '26" userId="fb514b27-7aa2-4c4d-9845-f591f93e5148" providerId="ADAL" clId="{C5FE1CC3-1204-404C-94EB-7868A79054E9}" dt="2023-12-11T21:44:30.484" v="2" actId="26606"/>
          <pc:sldLayoutMkLst>
            <pc:docMk/>
            <pc:sldMasterMk cId="1332836325" sldId="2147483648"/>
            <pc:sldLayoutMk cId="237777823" sldId="2147483658"/>
          </pc:sldLayoutMkLst>
        </pc:sldLayoutChg>
        <pc:sldLayoutChg chg="add del">
          <pc:chgData name="DeVera, Aidan '26" userId="fb514b27-7aa2-4c4d-9845-f591f93e5148" providerId="ADAL" clId="{C5FE1CC3-1204-404C-94EB-7868A79054E9}" dt="2023-12-11T21:44:30.484" v="2" actId="26606"/>
          <pc:sldLayoutMkLst>
            <pc:docMk/>
            <pc:sldMasterMk cId="1332836325" sldId="2147483648"/>
            <pc:sldLayoutMk cId="1299400413" sldId="2147483659"/>
          </pc:sldLayoutMkLst>
        </pc:sldLayoutChg>
      </pc:sldMasterChg>
      <pc:sldMasterChg chg="add del replId addSldLayout delSldLayout">
        <pc:chgData name="DeVera, Aidan '26" userId="fb514b27-7aa2-4c4d-9845-f591f93e5148" providerId="ADAL" clId="{C5FE1CC3-1204-404C-94EB-7868A79054E9}" dt="2023-12-11T21:44:30.484" v="2" actId="26606"/>
        <pc:sldMasterMkLst>
          <pc:docMk/>
          <pc:sldMasterMk cId="2093066062" sldId="2147483660"/>
        </pc:sldMasterMkLst>
        <pc:sldLayoutChg chg="add del">
          <pc:chgData name="DeVera, Aidan '26" userId="fb514b27-7aa2-4c4d-9845-f591f93e5148" providerId="ADAL" clId="{C5FE1CC3-1204-404C-94EB-7868A79054E9}" dt="2023-12-11T21:44:30.484" v="2" actId="26606"/>
          <pc:sldLayoutMkLst>
            <pc:docMk/>
            <pc:sldMasterMk cId="2093066062" sldId="2147483660"/>
            <pc:sldLayoutMk cId="1204851516" sldId="2147483661"/>
          </pc:sldLayoutMkLst>
        </pc:sldLayoutChg>
        <pc:sldLayoutChg chg="add del replId">
          <pc:chgData name="DeVera, Aidan '26" userId="fb514b27-7aa2-4c4d-9845-f591f93e5148" providerId="ADAL" clId="{C5FE1CC3-1204-404C-94EB-7868A79054E9}" dt="2023-12-11T21:44:30.484" v="2" actId="26606"/>
          <pc:sldLayoutMkLst>
            <pc:docMk/>
            <pc:sldMasterMk cId="2093066062" sldId="2147483660"/>
            <pc:sldLayoutMk cId="4055106076" sldId="2147483662"/>
          </pc:sldLayoutMkLst>
        </pc:sldLayoutChg>
        <pc:sldLayoutChg chg="add del replId">
          <pc:chgData name="DeVera, Aidan '26" userId="fb514b27-7aa2-4c4d-9845-f591f93e5148" providerId="ADAL" clId="{C5FE1CC3-1204-404C-94EB-7868A79054E9}" dt="2023-12-11T21:44:30.484" v="2" actId="26606"/>
          <pc:sldLayoutMkLst>
            <pc:docMk/>
            <pc:sldMasterMk cId="2093066062" sldId="2147483660"/>
            <pc:sldLayoutMk cId="3799303436" sldId="2147483663"/>
          </pc:sldLayoutMkLst>
        </pc:sldLayoutChg>
        <pc:sldLayoutChg chg="add del replId">
          <pc:chgData name="DeVera, Aidan '26" userId="fb514b27-7aa2-4c4d-9845-f591f93e5148" providerId="ADAL" clId="{C5FE1CC3-1204-404C-94EB-7868A79054E9}" dt="2023-12-11T21:44:30.484" v="2" actId="26606"/>
          <pc:sldLayoutMkLst>
            <pc:docMk/>
            <pc:sldMasterMk cId="2093066062" sldId="2147483660"/>
            <pc:sldLayoutMk cId="915672283" sldId="2147483664"/>
          </pc:sldLayoutMkLst>
        </pc:sldLayoutChg>
        <pc:sldLayoutChg chg="add del replId">
          <pc:chgData name="DeVera, Aidan '26" userId="fb514b27-7aa2-4c4d-9845-f591f93e5148" providerId="ADAL" clId="{C5FE1CC3-1204-404C-94EB-7868A79054E9}" dt="2023-12-11T21:44:30.484" v="2" actId="26606"/>
          <pc:sldLayoutMkLst>
            <pc:docMk/>
            <pc:sldMasterMk cId="2093066062" sldId="2147483660"/>
            <pc:sldLayoutMk cId="1877668607" sldId="2147483665"/>
          </pc:sldLayoutMkLst>
        </pc:sldLayoutChg>
        <pc:sldLayoutChg chg="add del replId">
          <pc:chgData name="DeVera, Aidan '26" userId="fb514b27-7aa2-4c4d-9845-f591f93e5148" providerId="ADAL" clId="{C5FE1CC3-1204-404C-94EB-7868A79054E9}" dt="2023-12-11T21:44:30.484" v="2" actId="26606"/>
          <pc:sldLayoutMkLst>
            <pc:docMk/>
            <pc:sldMasterMk cId="2093066062" sldId="2147483660"/>
            <pc:sldLayoutMk cId="1194458474" sldId="2147483666"/>
          </pc:sldLayoutMkLst>
        </pc:sldLayoutChg>
        <pc:sldLayoutChg chg="add del replId">
          <pc:chgData name="DeVera, Aidan '26" userId="fb514b27-7aa2-4c4d-9845-f591f93e5148" providerId="ADAL" clId="{C5FE1CC3-1204-404C-94EB-7868A79054E9}" dt="2023-12-11T21:44:30.484" v="2" actId="26606"/>
          <pc:sldLayoutMkLst>
            <pc:docMk/>
            <pc:sldMasterMk cId="2093066062" sldId="2147483660"/>
            <pc:sldLayoutMk cId="156665006" sldId="2147483667"/>
          </pc:sldLayoutMkLst>
        </pc:sldLayoutChg>
        <pc:sldLayoutChg chg="add del replId">
          <pc:chgData name="DeVera, Aidan '26" userId="fb514b27-7aa2-4c4d-9845-f591f93e5148" providerId="ADAL" clId="{C5FE1CC3-1204-404C-94EB-7868A79054E9}" dt="2023-12-11T21:44:30.484" v="2" actId="26606"/>
          <pc:sldLayoutMkLst>
            <pc:docMk/>
            <pc:sldMasterMk cId="2093066062" sldId="2147483660"/>
            <pc:sldLayoutMk cId="944645073" sldId="2147483668"/>
          </pc:sldLayoutMkLst>
        </pc:sldLayoutChg>
        <pc:sldLayoutChg chg="add del replId">
          <pc:chgData name="DeVera, Aidan '26" userId="fb514b27-7aa2-4c4d-9845-f591f93e5148" providerId="ADAL" clId="{C5FE1CC3-1204-404C-94EB-7868A79054E9}" dt="2023-12-11T21:44:30.484" v="2" actId="26606"/>
          <pc:sldLayoutMkLst>
            <pc:docMk/>
            <pc:sldMasterMk cId="2093066062" sldId="2147483660"/>
            <pc:sldLayoutMk cId="1219167194" sldId="2147483669"/>
          </pc:sldLayoutMkLst>
        </pc:sldLayoutChg>
        <pc:sldLayoutChg chg="add del replId">
          <pc:chgData name="DeVera, Aidan '26" userId="fb514b27-7aa2-4c4d-9845-f591f93e5148" providerId="ADAL" clId="{C5FE1CC3-1204-404C-94EB-7868A79054E9}" dt="2023-12-11T21:44:30.484" v="2" actId="26606"/>
          <pc:sldLayoutMkLst>
            <pc:docMk/>
            <pc:sldMasterMk cId="2093066062" sldId="2147483660"/>
            <pc:sldLayoutMk cId="3420229156" sldId="2147483670"/>
          </pc:sldLayoutMkLst>
        </pc:sldLayoutChg>
        <pc:sldLayoutChg chg="add del replId">
          <pc:chgData name="DeVera, Aidan '26" userId="fb514b27-7aa2-4c4d-9845-f591f93e5148" providerId="ADAL" clId="{C5FE1CC3-1204-404C-94EB-7868A79054E9}" dt="2023-12-11T21:44:30.484" v="2" actId="26606"/>
          <pc:sldLayoutMkLst>
            <pc:docMk/>
            <pc:sldMasterMk cId="2093066062" sldId="2147483660"/>
            <pc:sldLayoutMk cId="3318954761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F41C-7F9A-956F-2A92-248BE6EC6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EA3FA-5B3E-6BF5-2870-0312ED4DC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BEF76-A680-4AD6-8F70-B293C355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45D2-C089-4D6B-A365-FCE9194F8B0F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5708C-1222-7FDB-0A0B-7877C0E7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A4954-194F-EEA8-C6D0-C6E3373D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2144-2240-4A7C-9BF9-94101384E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82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38892-1FD3-903E-944D-ED2BD2EC6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2FC9C-ED8C-C643-BE91-875D2500B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A990A-D296-CABF-4BD6-0B78FDF6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45D2-C089-4D6B-A365-FCE9194F8B0F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976D4-B656-66D8-4FC0-1918FB9D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68C94-0C3F-D46B-C708-FB910F06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2144-2240-4A7C-9BF9-94101384E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560E6-7BA5-F6D3-62B8-DDF14AEAD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E6E8E-F7FA-DB56-152A-2494E2735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97B84-E94D-245F-7E6A-608F8AFB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45D2-C089-4D6B-A365-FCE9194F8B0F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1EE11-08C5-A1C5-AC0F-A58DF579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AEEF0-B56C-CF29-3413-8503A792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2144-2240-4A7C-9BF9-94101384E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0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A30F-7284-C7F3-D185-698CA39F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D7E7-04AE-4C71-C242-7631DB60D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9910A-0821-D880-203B-D48399DF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45D2-C089-4D6B-A365-FCE9194F8B0F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C7E55-1967-654A-69FA-18472F98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466E9-6634-4181-26FD-EE0A6FDD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2144-2240-4A7C-9BF9-94101384E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6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00F2-9CDD-8C75-371B-E897C1EA3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0A9BA-3C91-901C-84F3-84A4E18D6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099F9-0613-E481-C5D1-ACA78BD2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45D2-C089-4D6B-A365-FCE9194F8B0F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3294D-CE62-50CA-E3A4-CD5781B3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05DFF-0D84-3E98-7F5B-5E933C79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2144-2240-4A7C-9BF9-94101384E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96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0A2D-82B7-7FB6-3DB4-239926E0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D765-73E5-64F0-06DD-6B31BCE6B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90CBD-3C70-F069-03AE-0E197E423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7BC2E-5AFA-2141-7F43-9653C51D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45D2-C089-4D6B-A365-FCE9194F8B0F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B1EF8-0D1E-1AD9-B5CE-B19C5FB7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80D77-8619-416A-C827-1CB95F68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2144-2240-4A7C-9BF9-94101384E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5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4499-01C2-235C-8555-627E1419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1BD4-4EC0-43A1-7C43-603FB1649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E8074-3B2B-0C99-A080-CD620287F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06848-26A3-7C84-0ACA-0DAA1C633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02924-2A3A-4052-4A5A-3B5B60C59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E1746-4240-1AEC-3E2B-1EEBC759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45D2-C089-4D6B-A365-FCE9194F8B0F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919AE2-F4FC-B8B2-5F91-0A381EE41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4791D-417F-6029-78A2-17CE1026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2144-2240-4A7C-9BF9-94101384E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3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1798-16A5-A3C2-AFFF-B8E395C5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636C5-51B3-BCA1-0C33-5CC9706A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45D2-C089-4D6B-A365-FCE9194F8B0F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F4A94-7957-7E3E-9260-DC7101F0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DF75F-5876-0F6E-4954-D5C1F41F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2144-2240-4A7C-9BF9-94101384E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3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24620-9655-DB9F-434F-DE63D12C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45D2-C089-4D6B-A365-FCE9194F8B0F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24257-270E-D891-30E9-E12BCF88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804EF-B64F-E53D-68B4-BA4617CB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2144-2240-4A7C-9BF9-94101384E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8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4CC0-4B3F-901E-8383-CF7293E91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0802A-0DC1-9494-1D75-E0FCD47F1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5AE91-C4C4-DAF5-48A0-6D7762705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8E0C5-DC04-85C9-CCCE-C3FF6981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45D2-C089-4D6B-A365-FCE9194F8B0F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68A4D-2672-228F-999E-BAEBE46E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00EF2-A96F-418E-0385-BECDF7CD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2144-2240-4A7C-9BF9-94101384E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5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CBC69-B85A-4669-7796-95709E55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78547-5405-24FB-8D26-6BE6A7B37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FE0FD-B99C-BC71-1E1C-2A7EF5327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8BE9D-9911-280F-527E-FAF5F120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45D2-C089-4D6B-A365-FCE9194F8B0F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07F9F-0F57-176F-5770-C4E50E0E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464F5-39F6-A21A-96BB-81A83C3D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2144-2240-4A7C-9BF9-94101384E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5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6FE63-783D-28EA-315F-062B1F740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2EAB7-BF0B-AC10-95B7-2E2478050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D0B7D-B7A6-9D93-6E7D-3887235D2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045D2-C089-4D6B-A365-FCE9194F8B0F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035FA-E747-EF7A-C887-8E3F7DE98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AC2F5-0226-2A1F-EE0A-9807E72BF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22144-2240-4A7C-9BF9-94101384E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3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B7CC-F679-4CEF-BD09-25EBC8AEF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computer programming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FAC52-20DB-8FDA-FDBE-FE0FE4CE35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Aidan DeVera</a:t>
            </a:r>
          </a:p>
        </p:txBody>
      </p:sp>
    </p:spTree>
    <p:extLst>
      <p:ext uri="{BB962C8B-B14F-4D97-AF65-F5344CB8AC3E}">
        <p14:creationId xmlns:p14="http://schemas.microsoft.com/office/powerpoint/2010/main" val="17390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0F7B-A0EC-F59E-FD0A-DC23557A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D9A87-F1A4-D802-ABA6-1A0A99283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the application programming interface(API) from OpenAI in order to create a chatbot</a:t>
            </a:r>
          </a:p>
          <a:p>
            <a:r>
              <a:rPr lang="en-US" dirty="0"/>
              <a:t>Using pygame, create a user interface(UI) to connect to the chatbot</a:t>
            </a:r>
          </a:p>
        </p:txBody>
      </p:sp>
    </p:spTree>
    <p:extLst>
      <p:ext uri="{BB962C8B-B14F-4D97-AF65-F5344CB8AC3E}">
        <p14:creationId xmlns:p14="http://schemas.microsoft.com/office/powerpoint/2010/main" val="254411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FD0DB-E314-9553-5026-FBA0A991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en-US" sz="2800" dirty="0"/>
              <a:t>Python Large Language Models + OpenAI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DFD89-38B8-4315-1287-3237F028A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3429000"/>
          </a:xfrm>
        </p:spPr>
        <p:txBody>
          <a:bodyPr>
            <a:normAutofit/>
          </a:bodyPr>
          <a:lstStyle/>
          <a:p>
            <a:r>
              <a:rPr lang="en-US" sz="1800" dirty="0"/>
              <a:t>Create an OpenAI key to access their AI model</a:t>
            </a:r>
          </a:p>
          <a:p>
            <a:r>
              <a:rPr lang="en-US" sz="1800" dirty="0"/>
              <a:t>In VSCode, enable the model and use it to answer a prompt from the user</a:t>
            </a:r>
          </a:p>
          <a:p>
            <a:r>
              <a:rPr lang="en-US" sz="1800" dirty="0"/>
              <a:t>This code snippet will answer the prompt in the terminal</a:t>
            </a:r>
          </a:p>
          <a:p>
            <a:endParaRPr lang="en-US" sz="1800" dirty="0"/>
          </a:p>
        </p:txBody>
      </p:sp>
      <p:pic>
        <p:nvPicPr>
          <p:cNvPr id="1028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036F9DBA-1434-FEC8-2923-79667A49B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587" y="566928"/>
            <a:ext cx="2129903" cy="233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openai&quot; Icon - Download for free – Iconduck">
            <a:extLst>
              <a:ext uri="{FF2B5EF4-FFF2-40B4-BE49-F238E27FC236}">
                <a16:creationId xmlns:a16="http://schemas.microsoft.com/office/drawing/2014/main" id="{25BE25F0-C084-97DA-624A-751926EF3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5266" y="564969"/>
            <a:ext cx="2307866" cy="233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6CB5E722-2E7F-B9E8-10C7-A8128FE7CF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705" y="3432742"/>
            <a:ext cx="5989328" cy="241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5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6967B-AF1D-D7D7-3BC1-F9FA2953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046EA-E0CD-B3A8-F60A-456248859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9661" cy="4351338"/>
          </a:xfrm>
        </p:spPr>
        <p:txBody>
          <a:bodyPr/>
          <a:lstStyle/>
          <a:p>
            <a:r>
              <a:rPr lang="en-US" dirty="0"/>
              <a:t>Set up the interface with pygame.</a:t>
            </a:r>
          </a:p>
          <a:p>
            <a:r>
              <a:rPr lang="en-US" dirty="0"/>
              <a:t>Set up the pygame window</a:t>
            </a:r>
          </a:p>
          <a:p>
            <a:r>
              <a:rPr lang="en-US" dirty="0"/>
              <a:t>The output will display a black screen with a pygame ellipse as a “search bar”</a:t>
            </a:r>
          </a:p>
        </p:txBody>
      </p:sp>
      <p:pic>
        <p:nvPicPr>
          <p:cNvPr id="2050" name="Picture 2" descr="pygame.display.get_icon() · Issue #3195 · pygame/pygame · GitHub">
            <a:extLst>
              <a:ext uri="{FF2B5EF4-FFF2-40B4-BE49-F238E27FC236}">
                <a16:creationId xmlns:a16="http://schemas.microsoft.com/office/drawing/2014/main" id="{0E929281-2816-273C-8108-B12DBF91F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61" y="6717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FC2AF0-2DE6-A07B-A0C5-DF9A53FC1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186" y="457191"/>
            <a:ext cx="4629184" cy="246699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BF41C73-E097-BAEB-FA9F-5FA2751C0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92" y="2924184"/>
            <a:ext cx="4945178" cy="386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3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C74F-5216-400C-9BE4-C029BD0B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data from the user</a:t>
            </a: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F925F43-91C5-C0A1-36F9-35254B270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752" y="1690688"/>
            <a:ext cx="4524408" cy="163831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7C7C85-D187-0023-BE76-78C5597D102E}"/>
              </a:ext>
            </a:extLst>
          </p:cNvPr>
          <p:cNvSpPr txBox="1"/>
          <p:nvPr/>
        </p:nvSpPr>
        <p:spPr>
          <a:xfrm>
            <a:off x="556591" y="1690688"/>
            <a:ext cx="62728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order to activate the gpt model in the chatbot, the user must enter a prompt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chatbot will use the data extracted from OpenAI’s model to answer the prompt.</a:t>
            </a: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01D78EE0-901C-2368-03E4-644B1568E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333" y="3918851"/>
            <a:ext cx="7491467" cy="97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1486-59D0-77A8-14AE-A8D1D1EC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06660-8502-F51E-F6C3-213178496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text cuts off at the end of the screen</a:t>
            </a:r>
          </a:p>
          <a:p>
            <a:r>
              <a:rPr lang="en-US" dirty="0"/>
              <a:t>It is not a conversational model</a:t>
            </a:r>
          </a:p>
          <a:p>
            <a:r>
              <a:rPr lang="en-US" dirty="0"/>
              <a:t>The model is not fine-tuned with data, therefore it cannot be used for specialized use cases.</a:t>
            </a:r>
          </a:p>
        </p:txBody>
      </p:sp>
    </p:spTree>
    <p:extLst>
      <p:ext uri="{BB962C8B-B14F-4D97-AF65-F5344CB8AC3E}">
        <p14:creationId xmlns:p14="http://schemas.microsoft.com/office/powerpoint/2010/main" val="407062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7074</TotalTime>
  <Words>183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Intro to computer programming project</vt:lpstr>
      <vt:lpstr>Goals</vt:lpstr>
      <vt:lpstr>Python Large Language Models + OpenAI</vt:lpstr>
      <vt:lpstr>User Interface</vt:lpstr>
      <vt:lpstr>Obtaining data from the user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DeVera, Aidan '26</dc:creator>
  <cp:lastModifiedBy>DeVera, Aidan '26</cp:lastModifiedBy>
  <cp:revision>1</cp:revision>
  <dcterms:created xsi:type="dcterms:W3CDTF">2023-12-11T21:35:33Z</dcterms:created>
  <dcterms:modified xsi:type="dcterms:W3CDTF">2023-12-19T00:36:43Z</dcterms:modified>
</cp:coreProperties>
</file>