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405"/>
  </p:normalViewPr>
  <p:slideViewPr>
    <p:cSldViewPr snapToGrid="0" snapToObjects="1">
      <p:cViewPr varScale="1">
        <p:scale>
          <a:sx n="96" d="100"/>
          <a:sy n="96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1284-7FBD-4B4A-8222-2EE0520CC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7DDA-F3E9-D343-A547-5D0008906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6CCA-A34E-034A-BD23-50E5643C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832-D2FA-0A44-97C2-7C5B2B9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C2C1-7D21-6A45-BE14-FF5A44E6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3B31-9F29-3A4D-956A-8005DA62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41B27-127A-274A-AD79-19DB5613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257B-CF51-514B-BB25-3D448D5F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026B-E762-6141-BD01-91EDBB90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BCAF-E8C7-CF48-80AF-7F6EDB4F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6BC7-62C5-BA47-B152-333F43502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817E5-B8D9-054C-B4DE-B62B95012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27224-8265-F44A-A8E5-B13D323F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E3FB9-297C-2846-BB66-31F97C1F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123F-180B-684E-96FF-AD4A9F45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6828-3CDA-C74E-9A9F-6458BB08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BC49-8F61-F44D-BFB8-F2ED4A3C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C4D4-F41C-E940-95E6-60E50686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766C-BEA0-1042-A056-41502910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C863-F9FE-6F47-98BD-42F3A081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02EF-A9BA-CB4E-9285-A2104D96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A68E-7A96-8E44-8ABE-7A601D3B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65B5A-F9B7-9046-BBD1-22CC2506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2EEF0-6AE3-2B43-B282-74BEE703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6829-C6A6-EC4A-9F23-9CEDED4F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2779-1BDA-3F42-A31A-BF160CD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BA94-8376-C34A-B27A-CE55F5FF4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F0FF5-D124-A34B-ADE4-197EAADB8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2080-D42B-9848-84F3-74D320E8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5F89F-91AA-0349-9E37-D60BEEC3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C80D1-551F-0044-B9AA-C181B796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D72E-C335-6443-BE1C-2035C026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7BE1-70E9-8C4D-A0C1-581662F66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9561-91F2-0D46-A5F5-EED5796E4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41852-4E86-3A47-8625-C8B9FAD06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CFF5B-C272-8B42-A08E-C4A66CA67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DA131-B12E-2C4B-BB4F-E0330712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B890F-CDE2-A049-9DD2-8383E314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1D53A-18BC-0740-A495-CF79514F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0503-6974-CE47-A3B1-3313A8BC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3D4F5-AD4F-8B46-84FD-D4EAF1DA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E9A84-F1BE-914B-B72F-55A26CCC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3C260-B8D1-FB44-B3E8-495CFCA0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4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7BC43-A428-114C-B8AF-CEE496FE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6116A-FF7D-594F-A9A8-FCE1E357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95EEC-81E2-A842-ABD2-2C3C20E1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E173-88EC-D044-BF78-3AD6F919A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D90E-0D78-454E-9E39-104B9DD9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2E888-D161-3444-B8C6-447C17B67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EF6BD-E463-7343-9F4F-AEB9D3F1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82880-9F7A-7B4E-89A1-1E19D19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A7CF-0368-0842-A1E0-FD6D9B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4B06-952F-B24D-A624-8266B0B9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FF1DF-BBD3-0143-BEB4-42725F3A9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60971-07FE-D540-A271-8E5CA8AA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493F1-3AB5-BE4B-9718-12086E8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33BE-79A9-DB45-B50C-9F4BE2FF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1515D-70DA-0943-965A-F6D879AF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36AE2-0C40-0048-A113-AEC93E03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A3CA-E8CB-0440-8448-B78F7F3A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DAE4-8C50-D34A-A05F-5E0C3F6EA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FAF5B-9410-E342-B10C-F4DFC70BC9AC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C5E5-F0C0-8B46-9006-10109AB3C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51CE-E929-504D-9684-E54994168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C1B6-9872-C940-992C-ADD5D385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9A9D-F0F8-664A-B0D7-D4693080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2 outcomes </a:t>
            </a:r>
          </a:p>
        </p:txBody>
      </p:sp>
    </p:spTree>
    <p:extLst>
      <p:ext uri="{BB962C8B-B14F-4D97-AF65-F5344CB8AC3E}">
        <p14:creationId xmlns:p14="http://schemas.microsoft.com/office/powerpoint/2010/main" val="387453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993A-950D-E140-9C94-898C2E26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72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FAD8E-F985-0D40-87B2-CCFDBA42991B}"/>
              </a:ext>
            </a:extLst>
          </p:cNvPr>
          <p:cNvSpPr txBox="1"/>
          <p:nvPr/>
        </p:nvSpPr>
        <p:spPr>
          <a:xfrm>
            <a:off x="612843" y="2090171"/>
            <a:ext cx="52140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most cities, the last ten years were warmer than even the 99 percentile.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a few cities, the last ten year average was more than the total mean but less than 95 percentile.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CF3D435-1753-EA2C-1A3C-05192D4D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641359"/>
            <a:ext cx="5067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8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HW 2 outcomes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2 outcomes </dc:title>
  <dc:creator>Microsoft Office User</dc:creator>
  <cp:lastModifiedBy>Singh, Abhinav Pratap</cp:lastModifiedBy>
  <cp:revision>2</cp:revision>
  <dcterms:created xsi:type="dcterms:W3CDTF">2021-09-13T13:26:15Z</dcterms:created>
  <dcterms:modified xsi:type="dcterms:W3CDTF">2023-02-02T17:01:04Z</dcterms:modified>
</cp:coreProperties>
</file>