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4" r:id="rId3"/>
    <p:sldId id="265" r:id="rId4"/>
    <p:sldId id="266" r:id="rId5"/>
    <p:sldId id="267" r:id="rId6"/>
    <p:sldId id="268" r:id="rId7"/>
    <p:sldId id="270" r:id="rId8"/>
    <p:sldId id="271" r:id="rId9"/>
    <p:sldId id="272" r:id="rId10"/>
  </p:sldIdLst>
  <p:sldSz cx="6858000" cy="9144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1315" y="-12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6251-40AC-4B12-980C-3586E8540C43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6D34-6A46-482C-AE57-63A1F91D8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61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6251-40AC-4B12-980C-3586E8540C43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6D34-6A46-482C-AE57-63A1F91D8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9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6251-40AC-4B12-980C-3586E8540C43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6D34-6A46-482C-AE57-63A1F91D8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82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6251-40AC-4B12-980C-3586E8540C43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6D34-6A46-482C-AE57-63A1F91D8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33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6251-40AC-4B12-980C-3586E8540C43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6D34-6A46-482C-AE57-63A1F91D8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24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6251-40AC-4B12-980C-3586E8540C43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6D34-6A46-482C-AE57-63A1F91D8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9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6251-40AC-4B12-980C-3586E8540C43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6D34-6A46-482C-AE57-63A1F91D8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6251-40AC-4B12-980C-3586E8540C43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6D34-6A46-482C-AE57-63A1F91D8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48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6251-40AC-4B12-980C-3586E8540C43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6D34-6A46-482C-AE57-63A1F91D8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9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6251-40AC-4B12-980C-3586E8540C43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6D34-6A46-482C-AE57-63A1F91D8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34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6251-40AC-4B12-980C-3586E8540C43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6D34-6A46-482C-AE57-63A1F91D8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18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C6251-40AC-4B12-980C-3586E8540C43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66D34-6A46-482C-AE57-63A1F91D8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36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4425" y="251924"/>
            <a:ext cx="196286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 err="1"/>
              <a:t>withFuncword_all</a:t>
            </a:r>
            <a:endParaRPr lang="en-US" altLang="zh-CN" sz="1013" dirty="0"/>
          </a:p>
        </p:txBody>
      </p:sp>
      <p:grpSp>
        <p:nvGrpSpPr>
          <p:cNvPr id="34" name="组合 33"/>
          <p:cNvGrpSpPr/>
          <p:nvPr/>
        </p:nvGrpSpPr>
        <p:grpSpPr>
          <a:xfrm>
            <a:off x="644889" y="951391"/>
            <a:ext cx="5242708" cy="6270654"/>
            <a:chOff x="644889" y="897603"/>
            <a:chExt cx="5242708" cy="6270654"/>
          </a:xfrm>
        </p:grpSpPr>
        <p:grpSp>
          <p:nvGrpSpPr>
            <p:cNvPr id="5" name="组合 4"/>
            <p:cNvGrpSpPr/>
            <p:nvPr/>
          </p:nvGrpSpPr>
          <p:grpSpPr>
            <a:xfrm>
              <a:off x="708848" y="938613"/>
              <a:ext cx="1572866" cy="1476040"/>
              <a:chOff x="3316358" y="946703"/>
              <a:chExt cx="3014869" cy="2718249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16358" y="946703"/>
                <a:ext cx="3014869" cy="2261152"/>
              </a:xfrm>
              <a:prstGeom prst="rect">
                <a:avLst/>
              </a:prstGeom>
            </p:spPr>
          </p:pic>
          <p:sp>
            <p:nvSpPr>
              <p:cNvPr id="4" name="文本框 3"/>
              <p:cNvSpPr txBox="1"/>
              <p:nvPr/>
            </p:nvSpPr>
            <p:spPr>
              <a:xfrm>
                <a:off x="4174965" y="3207855"/>
                <a:ext cx="1175602" cy="457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0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18007" y="897603"/>
              <a:ext cx="1651499" cy="1486833"/>
              <a:chOff x="5154453" y="303935"/>
              <a:chExt cx="2935999" cy="2643257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6095678" y="2505932"/>
                <a:ext cx="1053549" cy="441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1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4453" y="303935"/>
                <a:ext cx="2935999" cy="2201999"/>
              </a:xfrm>
              <a:prstGeom prst="rect">
                <a:avLst/>
              </a:prstGeom>
            </p:spPr>
          </p:pic>
        </p:grpSp>
        <p:grpSp>
          <p:nvGrpSpPr>
            <p:cNvPr id="19" name="组合 18"/>
            <p:cNvGrpSpPr/>
            <p:nvPr/>
          </p:nvGrpSpPr>
          <p:grpSpPr>
            <a:xfrm>
              <a:off x="4205799" y="938613"/>
              <a:ext cx="1641686" cy="1479635"/>
              <a:chOff x="5365820" y="303935"/>
              <a:chExt cx="2918552" cy="2630461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6298323" y="2493136"/>
                <a:ext cx="1053548" cy="441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2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5820" y="303935"/>
                <a:ext cx="2918552" cy="2188914"/>
              </a:xfrm>
              <a:prstGeom prst="rect">
                <a:avLst/>
              </a:prstGeom>
            </p:spPr>
          </p:pic>
        </p:grpSp>
        <p:grpSp>
          <p:nvGrpSpPr>
            <p:cNvPr id="21" name="组合 20"/>
            <p:cNvGrpSpPr/>
            <p:nvPr/>
          </p:nvGrpSpPr>
          <p:grpSpPr>
            <a:xfrm>
              <a:off x="644889" y="2521959"/>
              <a:ext cx="1637108" cy="1476123"/>
              <a:chOff x="5464962" y="303935"/>
              <a:chExt cx="2910413" cy="2624217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6393394" y="2486892"/>
                <a:ext cx="1053548" cy="441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3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4962" y="303935"/>
                <a:ext cx="2910413" cy="2182810"/>
              </a:xfrm>
              <a:prstGeom prst="rect">
                <a:avLst/>
              </a:prstGeom>
            </p:spPr>
          </p:pic>
        </p:grpSp>
        <p:grpSp>
          <p:nvGrpSpPr>
            <p:cNvPr id="23" name="组合 22"/>
            <p:cNvGrpSpPr/>
            <p:nvPr/>
          </p:nvGrpSpPr>
          <p:grpSpPr>
            <a:xfrm>
              <a:off x="2418007" y="2522877"/>
              <a:ext cx="1636428" cy="1486324"/>
              <a:chOff x="5368436" y="304841"/>
              <a:chExt cx="2909205" cy="2642353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6296263" y="2505934"/>
                <a:ext cx="1053548" cy="441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4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8436" y="304841"/>
                <a:ext cx="2909205" cy="2181904"/>
              </a:xfrm>
              <a:prstGeom prst="rect">
                <a:avLst/>
              </a:prstGeom>
            </p:spPr>
          </p:pic>
        </p:grpSp>
        <p:grpSp>
          <p:nvGrpSpPr>
            <p:cNvPr id="25" name="组合 24"/>
            <p:cNvGrpSpPr/>
            <p:nvPr/>
          </p:nvGrpSpPr>
          <p:grpSpPr>
            <a:xfrm>
              <a:off x="4257245" y="2518484"/>
              <a:ext cx="1630352" cy="1483183"/>
              <a:chOff x="5476972" y="312942"/>
              <a:chExt cx="2898404" cy="2636769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6399401" y="2508451"/>
                <a:ext cx="1053549" cy="441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5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6972" y="312942"/>
                <a:ext cx="2898404" cy="2173803"/>
              </a:xfrm>
              <a:prstGeom prst="rect">
                <a:avLst/>
              </a:prstGeom>
            </p:spPr>
          </p:pic>
        </p:grpSp>
        <p:grpSp>
          <p:nvGrpSpPr>
            <p:cNvPr id="27" name="组合 26"/>
            <p:cNvGrpSpPr/>
            <p:nvPr/>
          </p:nvGrpSpPr>
          <p:grpSpPr>
            <a:xfrm>
              <a:off x="708848" y="4105305"/>
              <a:ext cx="1638437" cy="1476011"/>
              <a:chOff x="5866676" y="302163"/>
              <a:chExt cx="2912776" cy="2624017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6795495" y="2484920"/>
                <a:ext cx="1053548" cy="441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6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6676" y="302163"/>
                <a:ext cx="2912776" cy="2184582"/>
              </a:xfrm>
              <a:prstGeom prst="rect">
                <a:avLst/>
              </a:prstGeom>
            </p:spPr>
          </p:pic>
        </p:grpSp>
        <p:grpSp>
          <p:nvGrpSpPr>
            <p:cNvPr id="29" name="组合 28"/>
            <p:cNvGrpSpPr/>
            <p:nvPr/>
          </p:nvGrpSpPr>
          <p:grpSpPr>
            <a:xfrm>
              <a:off x="2475483" y="4094936"/>
              <a:ext cx="1578952" cy="1469931"/>
              <a:chOff x="6320412" y="312942"/>
              <a:chExt cx="2807025" cy="2613210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7197151" y="2484892"/>
                <a:ext cx="1053548" cy="441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7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20412" y="312942"/>
                <a:ext cx="2807025" cy="2105269"/>
              </a:xfrm>
              <a:prstGeom prst="rect">
                <a:avLst/>
              </a:prstGeom>
            </p:spPr>
          </p:pic>
        </p:grpSp>
        <p:grpSp>
          <p:nvGrpSpPr>
            <p:cNvPr id="31" name="组合 30"/>
            <p:cNvGrpSpPr/>
            <p:nvPr/>
          </p:nvGrpSpPr>
          <p:grpSpPr>
            <a:xfrm>
              <a:off x="4265964" y="4097244"/>
              <a:ext cx="1570046" cy="1467623"/>
              <a:chOff x="4816011" y="322618"/>
              <a:chExt cx="2791192" cy="2609105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5684834" y="2490463"/>
                <a:ext cx="1053548" cy="441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8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6011" y="322618"/>
                <a:ext cx="2791192" cy="2093394"/>
              </a:xfrm>
              <a:prstGeom prst="rect">
                <a:avLst/>
              </a:prstGeom>
            </p:spPr>
          </p:pic>
        </p:grpSp>
        <p:grpSp>
          <p:nvGrpSpPr>
            <p:cNvPr id="33" name="组合 32"/>
            <p:cNvGrpSpPr/>
            <p:nvPr/>
          </p:nvGrpSpPr>
          <p:grpSpPr>
            <a:xfrm>
              <a:off x="644889" y="5688651"/>
              <a:ext cx="1650445" cy="1479606"/>
              <a:chOff x="4672484" y="291546"/>
              <a:chExt cx="2934124" cy="2630410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5612772" y="2480696"/>
                <a:ext cx="1053548" cy="441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9</a:t>
                </a:r>
              </a:p>
            </p:txBody>
          </p:sp>
          <p:pic>
            <p:nvPicPr>
              <p:cNvPr id="32" name="图片 31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2484" y="291546"/>
                <a:ext cx="2934124" cy="220059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3918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528334" y="2273098"/>
            <a:ext cx="5168512" cy="6175023"/>
            <a:chOff x="528334" y="2273098"/>
            <a:chExt cx="5168512" cy="6175023"/>
          </a:xfrm>
        </p:grpSpPr>
        <p:grpSp>
          <p:nvGrpSpPr>
            <p:cNvPr id="16" name="组合 15"/>
            <p:cNvGrpSpPr/>
            <p:nvPr/>
          </p:nvGrpSpPr>
          <p:grpSpPr>
            <a:xfrm>
              <a:off x="528913" y="2273098"/>
              <a:ext cx="1636249" cy="1486043"/>
              <a:chOff x="2796987" y="524980"/>
              <a:chExt cx="1636249" cy="1486043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3319707" y="1762814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0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6987" y="524980"/>
                <a:ext cx="1636249" cy="1227187"/>
              </a:xfrm>
              <a:prstGeom prst="rect">
                <a:avLst/>
              </a:prstGeom>
            </p:spPr>
          </p:pic>
        </p:grpSp>
        <p:grpSp>
          <p:nvGrpSpPr>
            <p:cNvPr id="18" name="组合 17"/>
            <p:cNvGrpSpPr/>
            <p:nvPr/>
          </p:nvGrpSpPr>
          <p:grpSpPr>
            <a:xfrm>
              <a:off x="2290665" y="2273098"/>
              <a:ext cx="1638816" cy="1467450"/>
              <a:chOff x="1416606" y="533702"/>
              <a:chExt cx="1638816" cy="1467450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1939703" y="1752943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1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6606" y="533702"/>
                <a:ext cx="1638816" cy="1229112"/>
              </a:xfrm>
              <a:prstGeom prst="rect">
                <a:avLst/>
              </a:prstGeom>
            </p:spPr>
          </p:pic>
        </p:grpSp>
        <p:grpSp>
          <p:nvGrpSpPr>
            <p:cNvPr id="20" name="组合 19"/>
            <p:cNvGrpSpPr/>
            <p:nvPr/>
          </p:nvGrpSpPr>
          <p:grpSpPr>
            <a:xfrm>
              <a:off x="4054983" y="2285291"/>
              <a:ext cx="1641863" cy="1473850"/>
              <a:chOff x="3219769" y="524980"/>
              <a:chExt cx="1641863" cy="1473850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3740099" y="1750621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2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19769" y="524980"/>
                <a:ext cx="1641863" cy="1231397"/>
              </a:xfrm>
              <a:prstGeom prst="rect">
                <a:avLst/>
              </a:prstGeom>
            </p:spPr>
          </p:pic>
        </p:grpSp>
        <p:grpSp>
          <p:nvGrpSpPr>
            <p:cNvPr id="22" name="组合 21"/>
            <p:cNvGrpSpPr/>
            <p:nvPr/>
          </p:nvGrpSpPr>
          <p:grpSpPr>
            <a:xfrm>
              <a:off x="592621" y="3847433"/>
              <a:ext cx="1636000" cy="1488872"/>
              <a:chOff x="2271004" y="522352"/>
              <a:chExt cx="1636000" cy="1488872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2792693" y="1763015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3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71004" y="522352"/>
                <a:ext cx="1636000" cy="1227000"/>
              </a:xfrm>
              <a:prstGeom prst="rect">
                <a:avLst/>
              </a:prstGeom>
            </p:spPr>
          </p:pic>
        </p:grpSp>
        <p:grpSp>
          <p:nvGrpSpPr>
            <p:cNvPr id="24" name="组合 23"/>
            <p:cNvGrpSpPr/>
            <p:nvPr/>
          </p:nvGrpSpPr>
          <p:grpSpPr>
            <a:xfrm>
              <a:off x="2315834" y="3847433"/>
              <a:ext cx="1613647" cy="1420329"/>
              <a:chOff x="1465729" y="590694"/>
              <a:chExt cx="1613647" cy="1420329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962794" y="1762814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4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5729" y="590694"/>
                <a:ext cx="1613647" cy="1210236"/>
              </a:xfrm>
              <a:prstGeom prst="rect">
                <a:avLst/>
              </a:prstGeom>
            </p:spPr>
          </p:pic>
        </p:grpSp>
        <p:grpSp>
          <p:nvGrpSpPr>
            <p:cNvPr id="26" name="组合 25"/>
            <p:cNvGrpSpPr/>
            <p:nvPr/>
          </p:nvGrpSpPr>
          <p:grpSpPr>
            <a:xfrm>
              <a:off x="4058949" y="3859674"/>
              <a:ext cx="1637897" cy="1476631"/>
              <a:chOff x="2513889" y="527954"/>
              <a:chExt cx="1637897" cy="1476631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3036526" y="1756376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5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3889" y="527954"/>
                <a:ext cx="1637897" cy="1228423"/>
              </a:xfrm>
              <a:prstGeom prst="rect">
                <a:avLst/>
              </a:prstGeom>
            </p:spPr>
          </p:pic>
        </p:grpSp>
        <p:grpSp>
          <p:nvGrpSpPr>
            <p:cNvPr id="28" name="组合 27"/>
            <p:cNvGrpSpPr/>
            <p:nvPr/>
          </p:nvGrpSpPr>
          <p:grpSpPr>
            <a:xfrm>
              <a:off x="528913" y="5421581"/>
              <a:ext cx="1650445" cy="1466985"/>
              <a:chOff x="2489497" y="524980"/>
              <a:chExt cx="1650445" cy="1466985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3018408" y="1743756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6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9497" y="524980"/>
                <a:ext cx="1650445" cy="1237834"/>
              </a:xfrm>
              <a:prstGeom prst="rect">
                <a:avLst/>
              </a:prstGeom>
            </p:spPr>
          </p:pic>
        </p:grpSp>
        <p:grpSp>
          <p:nvGrpSpPr>
            <p:cNvPr id="30" name="组合 29"/>
            <p:cNvGrpSpPr/>
            <p:nvPr/>
          </p:nvGrpSpPr>
          <p:grpSpPr>
            <a:xfrm>
              <a:off x="2294025" y="5421581"/>
              <a:ext cx="1657263" cy="1484718"/>
              <a:chOff x="2228621" y="519867"/>
              <a:chExt cx="1657263" cy="1484718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2760941" y="1756376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7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8621" y="519867"/>
                <a:ext cx="1657263" cy="1242947"/>
              </a:xfrm>
              <a:prstGeom prst="rect">
                <a:avLst/>
              </a:prstGeom>
            </p:spPr>
          </p:pic>
        </p:grpSp>
        <p:grpSp>
          <p:nvGrpSpPr>
            <p:cNvPr id="32" name="组合 31"/>
            <p:cNvGrpSpPr/>
            <p:nvPr/>
          </p:nvGrpSpPr>
          <p:grpSpPr>
            <a:xfrm>
              <a:off x="4065953" y="5431083"/>
              <a:ext cx="1562921" cy="1413962"/>
              <a:chOff x="2315834" y="590623"/>
              <a:chExt cx="1562921" cy="1413962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2800983" y="1756376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8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5834" y="590623"/>
                <a:ext cx="1562921" cy="1172191"/>
              </a:xfrm>
              <a:prstGeom prst="rect">
                <a:avLst/>
              </a:prstGeom>
            </p:spPr>
          </p:pic>
        </p:grpSp>
        <p:grpSp>
          <p:nvGrpSpPr>
            <p:cNvPr id="34" name="组合 33"/>
            <p:cNvGrpSpPr/>
            <p:nvPr/>
          </p:nvGrpSpPr>
          <p:grpSpPr>
            <a:xfrm>
              <a:off x="528334" y="6972291"/>
              <a:ext cx="1636828" cy="1475830"/>
              <a:chOff x="1644254" y="534451"/>
              <a:chExt cx="1636828" cy="1475830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2142550" y="1762072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9</a:t>
                </a:r>
              </a:p>
            </p:txBody>
          </p:sp>
          <p:pic>
            <p:nvPicPr>
              <p:cNvPr id="33" name="图片 32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44254" y="534451"/>
                <a:ext cx="1636828" cy="1227621"/>
              </a:xfrm>
              <a:prstGeom prst="rect">
                <a:avLst/>
              </a:prstGeom>
            </p:spPr>
          </p:pic>
        </p:grpSp>
      </p:grpSp>
      <p:sp>
        <p:nvSpPr>
          <p:cNvPr id="36" name="文本框 35"/>
          <p:cNvSpPr txBox="1"/>
          <p:nvPr/>
        </p:nvSpPr>
        <p:spPr>
          <a:xfrm>
            <a:off x="384425" y="251924"/>
            <a:ext cx="196286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 err="1" smtClean="0"/>
              <a:t>withFuncword_C</a:t>
            </a:r>
            <a:endParaRPr lang="en-US" altLang="zh-CN" sz="1013" dirty="0"/>
          </a:p>
        </p:txBody>
      </p:sp>
    </p:spTree>
    <p:extLst>
      <p:ext uri="{BB962C8B-B14F-4D97-AF65-F5344CB8AC3E}">
        <p14:creationId xmlns:p14="http://schemas.microsoft.com/office/powerpoint/2010/main" val="42935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528334" y="2273098"/>
            <a:ext cx="5168512" cy="6175023"/>
            <a:chOff x="528334" y="2273098"/>
            <a:chExt cx="5168512" cy="6175023"/>
          </a:xfrm>
        </p:grpSpPr>
        <p:grpSp>
          <p:nvGrpSpPr>
            <p:cNvPr id="3" name="组合 2"/>
            <p:cNvGrpSpPr/>
            <p:nvPr/>
          </p:nvGrpSpPr>
          <p:grpSpPr>
            <a:xfrm>
              <a:off x="528913" y="2273098"/>
              <a:ext cx="1636249" cy="1486043"/>
              <a:chOff x="2796987" y="524980"/>
              <a:chExt cx="1636249" cy="1486043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3319707" y="1762814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0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32" name="图片 3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6987" y="524980"/>
                <a:ext cx="1636249" cy="1227186"/>
              </a:xfrm>
              <a:prstGeom prst="rect">
                <a:avLst/>
              </a:prstGeom>
            </p:spPr>
          </p:pic>
        </p:grpSp>
        <p:grpSp>
          <p:nvGrpSpPr>
            <p:cNvPr id="4" name="组合 3"/>
            <p:cNvGrpSpPr/>
            <p:nvPr/>
          </p:nvGrpSpPr>
          <p:grpSpPr>
            <a:xfrm>
              <a:off x="2290665" y="2273098"/>
              <a:ext cx="1638816" cy="1467450"/>
              <a:chOff x="1416606" y="533702"/>
              <a:chExt cx="1638816" cy="1467450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1939703" y="1752943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1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6606" y="533702"/>
                <a:ext cx="1638816" cy="1229112"/>
              </a:xfrm>
              <a:prstGeom prst="rect">
                <a:avLst/>
              </a:prstGeom>
            </p:spPr>
          </p:pic>
        </p:grpSp>
        <p:grpSp>
          <p:nvGrpSpPr>
            <p:cNvPr id="5" name="组合 4"/>
            <p:cNvGrpSpPr/>
            <p:nvPr/>
          </p:nvGrpSpPr>
          <p:grpSpPr>
            <a:xfrm>
              <a:off x="4054983" y="2285291"/>
              <a:ext cx="1641862" cy="1473850"/>
              <a:chOff x="3219769" y="524980"/>
              <a:chExt cx="1641862" cy="1473850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740099" y="1750621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2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19769" y="524980"/>
                <a:ext cx="1641862" cy="1231397"/>
              </a:xfrm>
              <a:prstGeom prst="rect">
                <a:avLst/>
              </a:prstGeom>
            </p:spPr>
          </p:pic>
        </p:grpSp>
        <p:grpSp>
          <p:nvGrpSpPr>
            <p:cNvPr id="6" name="组合 5"/>
            <p:cNvGrpSpPr/>
            <p:nvPr/>
          </p:nvGrpSpPr>
          <p:grpSpPr>
            <a:xfrm>
              <a:off x="592621" y="3847433"/>
              <a:ext cx="1636000" cy="1488872"/>
              <a:chOff x="2271004" y="522352"/>
              <a:chExt cx="1636000" cy="1488872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92693" y="1763015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3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71004" y="522352"/>
                <a:ext cx="1636000" cy="1227000"/>
              </a:xfrm>
              <a:prstGeom prst="rect">
                <a:avLst/>
              </a:prstGeom>
            </p:spPr>
          </p:pic>
        </p:grpSp>
        <p:grpSp>
          <p:nvGrpSpPr>
            <p:cNvPr id="7" name="组合 6"/>
            <p:cNvGrpSpPr/>
            <p:nvPr/>
          </p:nvGrpSpPr>
          <p:grpSpPr>
            <a:xfrm>
              <a:off x="2315834" y="3847433"/>
              <a:ext cx="1613647" cy="1420329"/>
              <a:chOff x="1465729" y="590694"/>
              <a:chExt cx="1613647" cy="1420329"/>
            </a:xfrm>
          </p:grpSpPr>
          <p:sp>
            <p:nvSpPr>
              <p:cNvPr id="23" name="文本框 22"/>
              <p:cNvSpPr txBox="1"/>
              <p:nvPr/>
            </p:nvSpPr>
            <p:spPr>
              <a:xfrm>
                <a:off x="1962794" y="1762814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4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5729" y="590694"/>
                <a:ext cx="1613647" cy="1210235"/>
              </a:xfrm>
              <a:prstGeom prst="rect">
                <a:avLst/>
              </a:prstGeom>
            </p:spPr>
          </p:pic>
        </p:grpSp>
        <p:grpSp>
          <p:nvGrpSpPr>
            <p:cNvPr id="8" name="组合 7"/>
            <p:cNvGrpSpPr/>
            <p:nvPr/>
          </p:nvGrpSpPr>
          <p:grpSpPr>
            <a:xfrm>
              <a:off x="4058949" y="3859674"/>
              <a:ext cx="1637897" cy="1476631"/>
              <a:chOff x="2513889" y="527954"/>
              <a:chExt cx="1637897" cy="1476631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3036526" y="1756376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5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3889" y="527954"/>
                <a:ext cx="1637897" cy="1228422"/>
              </a:xfrm>
              <a:prstGeom prst="rect">
                <a:avLst/>
              </a:prstGeom>
            </p:spPr>
          </p:pic>
        </p:grpSp>
        <p:grpSp>
          <p:nvGrpSpPr>
            <p:cNvPr id="9" name="组合 8"/>
            <p:cNvGrpSpPr/>
            <p:nvPr/>
          </p:nvGrpSpPr>
          <p:grpSpPr>
            <a:xfrm>
              <a:off x="528913" y="5421581"/>
              <a:ext cx="1650445" cy="1466985"/>
              <a:chOff x="2489497" y="524980"/>
              <a:chExt cx="1650445" cy="1466985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3018408" y="1743756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6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9497" y="524980"/>
                <a:ext cx="1650445" cy="1237833"/>
              </a:xfrm>
              <a:prstGeom prst="rect">
                <a:avLst/>
              </a:prstGeom>
            </p:spPr>
          </p:pic>
        </p:grpSp>
        <p:grpSp>
          <p:nvGrpSpPr>
            <p:cNvPr id="10" name="组合 9"/>
            <p:cNvGrpSpPr/>
            <p:nvPr/>
          </p:nvGrpSpPr>
          <p:grpSpPr>
            <a:xfrm>
              <a:off x="2294025" y="5421581"/>
              <a:ext cx="1657262" cy="1484718"/>
              <a:chOff x="2228621" y="519867"/>
              <a:chExt cx="1657262" cy="1484718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2760941" y="1756376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7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8621" y="519867"/>
                <a:ext cx="1657262" cy="1242947"/>
              </a:xfrm>
              <a:prstGeom prst="rect">
                <a:avLst/>
              </a:prstGeom>
            </p:spPr>
          </p:pic>
        </p:grpSp>
        <p:grpSp>
          <p:nvGrpSpPr>
            <p:cNvPr id="11" name="组合 10"/>
            <p:cNvGrpSpPr/>
            <p:nvPr/>
          </p:nvGrpSpPr>
          <p:grpSpPr>
            <a:xfrm>
              <a:off x="4065953" y="5431083"/>
              <a:ext cx="1562921" cy="1413962"/>
              <a:chOff x="2315834" y="590623"/>
              <a:chExt cx="1562921" cy="1413962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2800983" y="1756376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8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5834" y="590623"/>
                <a:ext cx="1562921" cy="1172190"/>
              </a:xfrm>
              <a:prstGeom prst="rect">
                <a:avLst/>
              </a:prstGeom>
            </p:spPr>
          </p:pic>
        </p:grpSp>
        <p:grpSp>
          <p:nvGrpSpPr>
            <p:cNvPr id="12" name="组合 11"/>
            <p:cNvGrpSpPr/>
            <p:nvPr/>
          </p:nvGrpSpPr>
          <p:grpSpPr>
            <a:xfrm>
              <a:off x="528334" y="6972291"/>
              <a:ext cx="1636828" cy="1475830"/>
              <a:chOff x="1644254" y="534451"/>
              <a:chExt cx="1636828" cy="1475830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2142550" y="1762072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9</a:t>
                </a:r>
              </a:p>
            </p:txBody>
          </p:sp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44254" y="534451"/>
                <a:ext cx="1636828" cy="1227621"/>
              </a:xfrm>
              <a:prstGeom prst="rect">
                <a:avLst/>
              </a:prstGeom>
            </p:spPr>
          </p:pic>
        </p:grpSp>
      </p:grpSp>
      <p:sp>
        <p:nvSpPr>
          <p:cNvPr id="33" name="文本框 32"/>
          <p:cNvSpPr txBox="1"/>
          <p:nvPr/>
        </p:nvSpPr>
        <p:spPr>
          <a:xfrm>
            <a:off x="384425" y="251924"/>
            <a:ext cx="196286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 err="1" smtClean="0"/>
              <a:t>withFuncword_M</a:t>
            </a:r>
            <a:endParaRPr lang="en-US" altLang="zh-CN" sz="1013" dirty="0"/>
          </a:p>
        </p:txBody>
      </p:sp>
    </p:spTree>
    <p:extLst>
      <p:ext uri="{BB962C8B-B14F-4D97-AF65-F5344CB8AC3E}">
        <p14:creationId xmlns:p14="http://schemas.microsoft.com/office/powerpoint/2010/main" val="314571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528334" y="2273098"/>
            <a:ext cx="5168512" cy="6175023"/>
            <a:chOff x="528334" y="2273098"/>
            <a:chExt cx="5168512" cy="6175023"/>
          </a:xfrm>
        </p:grpSpPr>
        <p:grpSp>
          <p:nvGrpSpPr>
            <p:cNvPr id="16" name="组合 15"/>
            <p:cNvGrpSpPr/>
            <p:nvPr/>
          </p:nvGrpSpPr>
          <p:grpSpPr>
            <a:xfrm>
              <a:off x="528913" y="2273098"/>
              <a:ext cx="1636249" cy="1486043"/>
              <a:chOff x="2796987" y="524980"/>
              <a:chExt cx="1636249" cy="1486043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3319707" y="1762814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0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6987" y="524980"/>
                <a:ext cx="1636249" cy="1227186"/>
              </a:xfrm>
              <a:prstGeom prst="rect">
                <a:avLst/>
              </a:prstGeom>
            </p:spPr>
          </p:pic>
        </p:grpSp>
        <p:grpSp>
          <p:nvGrpSpPr>
            <p:cNvPr id="18" name="组合 17"/>
            <p:cNvGrpSpPr/>
            <p:nvPr/>
          </p:nvGrpSpPr>
          <p:grpSpPr>
            <a:xfrm>
              <a:off x="2290665" y="2273098"/>
              <a:ext cx="1638816" cy="1467450"/>
              <a:chOff x="1416606" y="533702"/>
              <a:chExt cx="1638816" cy="1467450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1939703" y="1752943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1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6606" y="533702"/>
                <a:ext cx="1638816" cy="1229112"/>
              </a:xfrm>
              <a:prstGeom prst="rect">
                <a:avLst/>
              </a:prstGeom>
            </p:spPr>
          </p:pic>
        </p:grpSp>
        <p:grpSp>
          <p:nvGrpSpPr>
            <p:cNvPr id="20" name="组合 19"/>
            <p:cNvGrpSpPr/>
            <p:nvPr/>
          </p:nvGrpSpPr>
          <p:grpSpPr>
            <a:xfrm>
              <a:off x="4054983" y="2285291"/>
              <a:ext cx="1641862" cy="1473850"/>
              <a:chOff x="3219769" y="524980"/>
              <a:chExt cx="1641862" cy="1473850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3740099" y="1750621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2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19769" y="524980"/>
                <a:ext cx="1641862" cy="1231397"/>
              </a:xfrm>
              <a:prstGeom prst="rect">
                <a:avLst/>
              </a:prstGeom>
            </p:spPr>
          </p:pic>
        </p:grpSp>
        <p:grpSp>
          <p:nvGrpSpPr>
            <p:cNvPr id="22" name="组合 21"/>
            <p:cNvGrpSpPr/>
            <p:nvPr/>
          </p:nvGrpSpPr>
          <p:grpSpPr>
            <a:xfrm>
              <a:off x="592621" y="3847433"/>
              <a:ext cx="1636000" cy="1488872"/>
              <a:chOff x="2271004" y="522352"/>
              <a:chExt cx="1636000" cy="1488872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2792693" y="1763015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3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71004" y="522352"/>
                <a:ext cx="1636000" cy="1227000"/>
              </a:xfrm>
              <a:prstGeom prst="rect">
                <a:avLst/>
              </a:prstGeom>
            </p:spPr>
          </p:pic>
        </p:grpSp>
        <p:grpSp>
          <p:nvGrpSpPr>
            <p:cNvPr id="24" name="组合 23"/>
            <p:cNvGrpSpPr/>
            <p:nvPr/>
          </p:nvGrpSpPr>
          <p:grpSpPr>
            <a:xfrm>
              <a:off x="2315834" y="3847433"/>
              <a:ext cx="1613647" cy="1420329"/>
              <a:chOff x="1465729" y="590694"/>
              <a:chExt cx="1613647" cy="1420329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962794" y="1762814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4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5729" y="590694"/>
                <a:ext cx="1613647" cy="1210235"/>
              </a:xfrm>
              <a:prstGeom prst="rect">
                <a:avLst/>
              </a:prstGeom>
            </p:spPr>
          </p:pic>
        </p:grpSp>
        <p:grpSp>
          <p:nvGrpSpPr>
            <p:cNvPr id="26" name="组合 25"/>
            <p:cNvGrpSpPr/>
            <p:nvPr/>
          </p:nvGrpSpPr>
          <p:grpSpPr>
            <a:xfrm>
              <a:off x="4058949" y="3859674"/>
              <a:ext cx="1637897" cy="1476631"/>
              <a:chOff x="2513889" y="527954"/>
              <a:chExt cx="1637897" cy="1476631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3036526" y="1756376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5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3889" y="527954"/>
                <a:ext cx="1637897" cy="1228422"/>
              </a:xfrm>
              <a:prstGeom prst="rect">
                <a:avLst/>
              </a:prstGeom>
            </p:spPr>
          </p:pic>
        </p:grpSp>
        <p:grpSp>
          <p:nvGrpSpPr>
            <p:cNvPr id="28" name="组合 27"/>
            <p:cNvGrpSpPr/>
            <p:nvPr/>
          </p:nvGrpSpPr>
          <p:grpSpPr>
            <a:xfrm>
              <a:off x="528913" y="5421581"/>
              <a:ext cx="1650445" cy="1466985"/>
              <a:chOff x="2489497" y="524980"/>
              <a:chExt cx="1650445" cy="1466985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3018408" y="1743756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6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9497" y="524980"/>
                <a:ext cx="1650445" cy="1237833"/>
              </a:xfrm>
              <a:prstGeom prst="rect">
                <a:avLst/>
              </a:prstGeom>
            </p:spPr>
          </p:pic>
        </p:grpSp>
        <p:grpSp>
          <p:nvGrpSpPr>
            <p:cNvPr id="30" name="组合 29"/>
            <p:cNvGrpSpPr/>
            <p:nvPr/>
          </p:nvGrpSpPr>
          <p:grpSpPr>
            <a:xfrm>
              <a:off x="2294025" y="5421581"/>
              <a:ext cx="1657262" cy="1484718"/>
              <a:chOff x="2228621" y="519867"/>
              <a:chExt cx="1657262" cy="1484718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2760941" y="1756376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7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8621" y="519867"/>
                <a:ext cx="1657262" cy="1242947"/>
              </a:xfrm>
              <a:prstGeom prst="rect">
                <a:avLst/>
              </a:prstGeom>
            </p:spPr>
          </p:pic>
        </p:grpSp>
        <p:grpSp>
          <p:nvGrpSpPr>
            <p:cNvPr id="32" name="组合 31"/>
            <p:cNvGrpSpPr/>
            <p:nvPr/>
          </p:nvGrpSpPr>
          <p:grpSpPr>
            <a:xfrm>
              <a:off x="4065953" y="5431083"/>
              <a:ext cx="1562921" cy="1413962"/>
              <a:chOff x="2315834" y="590623"/>
              <a:chExt cx="1562921" cy="1413962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2800983" y="1756376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8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5834" y="590623"/>
                <a:ext cx="1562921" cy="1172190"/>
              </a:xfrm>
              <a:prstGeom prst="rect">
                <a:avLst/>
              </a:prstGeom>
            </p:spPr>
          </p:pic>
        </p:grpSp>
        <p:grpSp>
          <p:nvGrpSpPr>
            <p:cNvPr id="34" name="组合 33"/>
            <p:cNvGrpSpPr/>
            <p:nvPr/>
          </p:nvGrpSpPr>
          <p:grpSpPr>
            <a:xfrm>
              <a:off x="528334" y="6972291"/>
              <a:ext cx="1636828" cy="1475830"/>
              <a:chOff x="1644254" y="534451"/>
              <a:chExt cx="1636828" cy="1475830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2142550" y="1762072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9</a:t>
                </a:r>
              </a:p>
            </p:txBody>
          </p:sp>
          <p:pic>
            <p:nvPicPr>
              <p:cNvPr id="33" name="图片 32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44254" y="534451"/>
                <a:ext cx="1636828" cy="1227621"/>
              </a:xfrm>
              <a:prstGeom prst="rect">
                <a:avLst/>
              </a:prstGeom>
            </p:spPr>
          </p:pic>
        </p:grpSp>
      </p:grpSp>
      <p:sp>
        <p:nvSpPr>
          <p:cNvPr id="36" name="文本框 35"/>
          <p:cNvSpPr txBox="1"/>
          <p:nvPr/>
        </p:nvSpPr>
        <p:spPr>
          <a:xfrm>
            <a:off x="384425" y="251924"/>
            <a:ext cx="196286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 err="1" smtClean="0"/>
              <a:t>rmvFuncword_all</a:t>
            </a:r>
            <a:endParaRPr lang="en-US" altLang="zh-CN" sz="1013" dirty="0"/>
          </a:p>
        </p:txBody>
      </p:sp>
    </p:spTree>
    <p:extLst>
      <p:ext uri="{BB962C8B-B14F-4D97-AF65-F5344CB8AC3E}">
        <p14:creationId xmlns:p14="http://schemas.microsoft.com/office/powerpoint/2010/main" val="15630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528334" y="2273098"/>
            <a:ext cx="5168512" cy="6175023"/>
            <a:chOff x="528334" y="2273098"/>
            <a:chExt cx="5168512" cy="6175023"/>
          </a:xfrm>
        </p:grpSpPr>
        <p:grpSp>
          <p:nvGrpSpPr>
            <p:cNvPr id="16" name="组合 15"/>
            <p:cNvGrpSpPr/>
            <p:nvPr/>
          </p:nvGrpSpPr>
          <p:grpSpPr>
            <a:xfrm>
              <a:off x="528913" y="2273098"/>
              <a:ext cx="1636249" cy="1486043"/>
              <a:chOff x="2796987" y="524980"/>
              <a:chExt cx="1636249" cy="1486043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3319707" y="1762814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0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6987" y="524980"/>
                <a:ext cx="1636249" cy="1227186"/>
              </a:xfrm>
              <a:prstGeom prst="rect">
                <a:avLst/>
              </a:prstGeom>
            </p:spPr>
          </p:pic>
        </p:grpSp>
        <p:grpSp>
          <p:nvGrpSpPr>
            <p:cNvPr id="18" name="组合 17"/>
            <p:cNvGrpSpPr/>
            <p:nvPr/>
          </p:nvGrpSpPr>
          <p:grpSpPr>
            <a:xfrm>
              <a:off x="2290665" y="2273098"/>
              <a:ext cx="1638816" cy="1467450"/>
              <a:chOff x="1416606" y="533702"/>
              <a:chExt cx="1638816" cy="1467450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1939703" y="1752943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1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6606" y="533702"/>
                <a:ext cx="1638816" cy="1229112"/>
              </a:xfrm>
              <a:prstGeom prst="rect">
                <a:avLst/>
              </a:prstGeom>
            </p:spPr>
          </p:pic>
        </p:grpSp>
        <p:grpSp>
          <p:nvGrpSpPr>
            <p:cNvPr id="20" name="组合 19"/>
            <p:cNvGrpSpPr/>
            <p:nvPr/>
          </p:nvGrpSpPr>
          <p:grpSpPr>
            <a:xfrm>
              <a:off x="4054983" y="2285291"/>
              <a:ext cx="1641862" cy="1473850"/>
              <a:chOff x="3219769" y="524980"/>
              <a:chExt cx="1641862" cy="1473850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3740099" y="1750621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2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19769" y="524980"/>
                <a:ext cx="1641862" cy="1231397"/>
              </a:xfrm>
              <a:prstGeom prst="rect">
                <a:avLst/>
              </a:prstGeom>
            </p:spPr>
          </p:pic>
        </p:grpSp>
        <p:grpSp>
          <p:nvGrpSpPr>
            <p:cNvPr id="22" name="组合 21"/>
            <p:cNvGrpSpPr/>
            <p:nvPr/>
          </p:nvGrpSpPr>
          <p:grpSpPr>
            <a:xfrm>
              <a:off x="592621" y="3847433"/>
              <a:ext cx="1636000" cy="1488872"/>
              <a:chOff x="2271004" y="522352"/>
              <a:chExt cx="1636000" cy="1488872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2792693" y="1763015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3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71004" y="522352"/>
                <a:ext cx="1636000" cy="1227000"/>
              </a:xfrm>
              <a:prstGeom prst="rect">
                <a:avLst/>
              </a:prstGeom>
            </p:spPr>
          </p:pic>
        </p:grpSp>
        <p:grpSp>
          <p:nvGrpSpPr>
            <p:cNvPr id="24" name="组合 23"/>
            <p:cNvGrpSpPr/>
            <p:nvPr/>
          </p:nvGrpSpPr>
          <p:grpSpPr>
            <a:xfrm>
              <a:off x="2315834" y="3847433"/>
              <a:ext cx="1613647" cy="1420329"/>
              <a:chOff x="1465729" y="590694"/>
              <a:chExt cx="1613647" cy="1420329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962794" y="1762814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4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5729" y="590694"/>
                <a:ext cx="1613647" cy="1210235"/>
              </a:xfrm>
              <a:prstGeom prst="rect">
                <a:avLst/>
              </a:prstGeom>
            </p:spPr>
          </p:pic>
        </p:grpSp>
        <p:grpSp>
          <p:nvGrpSpPr>
            <p:cNvPr id="26" name="组合 25"/>
            <p:cNvGrpSpPr/>
            <p:nvPr/>
          </p:nvGrpSpPr>
          <p:grpSpPr>
            <a:xfrm>
              <a:off x="4058949" y="3859674"/>
              <a:ext cx="1637897" cy="1476631"/>
              <a:chOff x="2513889" y="527954"/>
              <a:chExt cx="1637897" cy="1476631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3036526" y="1756376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5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3889" y="527954"/>
                <a:ext cx="1637897" cy="1228422"/>
              </a:xfrm>
              <a:prstGeom prst="rect">
                <a:avLst/>
              </a:prstGeom>
            </p:spPr>
          </p:pic>
        </p:grpSp>
        <p:grpSp>
          <p:nvGrpSpPr>
            <p:cNvPr id="28" name="组合 27"/>
            <p:cNvGrpSpPr/>
            <p:nvPr/>
          </p:nvGrpSpPr>
          <p:grpSpPr>
            <a:xfrm>
              <a:off x="528913" y="5421581"/>
              <a:ext cx="1650445" cy="1466985"/>
              <a:chOff x="2489497" y="524980"/>
              <a:chExt cx="1650445" cy="1466985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3018408" y="1743756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6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9497" y="524980"/>
                <a:ext cx="1650445" cy="1237833"/>
              </a:xfrm>
              <a:prstGeom prst="rect">
                <a:avLst/>
              </a:prstGeom>
            </p:spPr>
          </p:pic>
        </p:grpSp>
        <p:grpSp>
          <p:nvGrpSpPr>
            <p:cNvPr id="30" name="组合 29"/>
            <p:cNvGrpSpPr/>
            <p:nvPr/>
          </p:nvGrpSpPr>
          <p:grpSpPr>
            <a:xfrm>
              <a:off x="2294025" y="5421581"/>
              <a:ext cx="1657262" cy="1484718"/>
              <a:chOff x="2228621" y="519867"/>
              <a:chExt cx="1657262" cy="1484718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2760941" y="1756376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7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8621" y="519867"/>
                <a:ext cx="1657262" cy="1242947"/>
              </a:xfrm>
              <a:prstGeom prst="rect">
                <a:avLst/>
              </a:prstGeom>
            </p:spPr>
          </p:pic>
        </p:grpSp>
        <p:grpSp>
          <p:nvGrpSpPr>
            <p:cNvPr id="32" name="组合 31"/>
            <p:cNvGrpSpPr/>
            <p:nvPr/>
          </p:nvGrpSpPr>
          <p:grpSpPr>
            <a:xfrm>
              <a:off x="4065953" y="5431083"/>
              <a:ext cx="1562921" cy="1413962"/>
              <a:chOff x="2315834" y="590623"/>
              <a:chExt cx="1562921" cy="1413962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2800983" y="1756376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8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5834" y="590623"/>
                <a:ext cx="1562921" cy="1172190"/>
              </a:xfrm>
              <a:prstGeom prst="rect">
                <a:avLst/>
              </a:prstGeom>
            </p:spPr>
          </p:pic>
        </p:grpSp>
        <p:grpSp>
          <p:nvGrpSpPr>
            <p:cNvPr id="34" name="组合 33"/>
            <p:cNvGrpSpPr/>
            <p:nvPr/>
          </p:nvGrpSpPr>
          <p:grpSpPr>
            <a:xfrm>
              <a:off x="528334" y="6972291"/>
              <a:ext cx="1636828" cy="1475830"/>
              <a:chOff x="1644254" y="534451"/>
              <a:chExt cx="1636828" cy="1475830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2142550" y="1762072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9</a:t>
                </a:r>
              </a:p>
            </p:txBody>
          </p:sp>
          <p:pic>
            <p:nvPicPr>
              <p:cNvPr id="33" name="图片 32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44254" y="534451"/>
                <a:ext cx="1636828" cy="1227621"/>
              </a:xfrm>
              <a:prstGeom prst="rect">
                <a:avLst/>
              </a:prstGeom>
            </p:spPr>
          </p:pic>
        </p:grpSp>
      </p:grpSp>
      <p:sp>
        <p:nvSpPr>
          <p:cNvPr id="36" name="文本框 35"/>
          <p:cNvSpPr txBox="1"/>
          <p:nvPr/>
        </p:nvSpPr>
        <p:spPr>
          <a:xfrm>
            <a:off x="384425" y="251924"/>
            <a:ext cx="196286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 err="1" smtClean="0"/>
              <a:t>rmvFuncword_C</a:t>
            </a:r>
            <a:endParaRPr lang="en-US" altLang="zh-CN" sz="1013" dirty="0"/>
          </a:p>
        </p:txBody>
      </p:sp>
    </p:spTree>
    <p:extLst>
      <p:ext uri="{BB962C8B-B14F-4D97-AF65-F5344CB8AC3E}">
        <p14:creationId xmlns:p14="http://schemas.microsoft.com/office/powerpoint/2010/main" val="146186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528334" y="2273098"/>
            <a:ext cx="5168512" cy="6175023"/>
            <a:chOff x="528334" y="2273098"/>
            <a:chExt cx="5168512" cy="6175023"/>
          </a:xfrm>
        </p:grpSpPr>
        <p:grpSp>
          <p:nvGrpSpPr>
            <p:cNvPr id="16" name="组合 15"/>
            <p:cNvGrpSpPr/>
            <p:nvPr/>
          </p:nvGrpSpPr>
          <p:grpSpPr>
            <a:xfrm>
              <a:off x="528913" y="2273098"/>
              <a:ext cx="1636249" cy="1486043"/>
              <a:chOff x="2796987" y="524980"/>
              <a:chExt cx="1636249" cy="1486043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3319707" y="1762814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0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6987" y="524980"/>
                <a:ext cx="1636249" cy="1227186"/>
              </a:xfrm>
              <a:prstGeom prst="rect">
                <a:avLst/>
              </a:prstGeom>
            </p:spPr>
          </p:pic>
        </p:grpSp>
        <p:grpSp>
          <p:nvGrpSpPr>
            <p:cNvPr id="18" name="组合 17"/>
            <p:cNvGrpSpPr/>
            <p:nvPr/>
          </p:nvGrpSpPr>
          <p:grpSpPr>
            <a:xfrm>
              <a:off x="2290665" y="2273098"/>
              <a:ext cx="1638816" cy="1467450"/>
              <a:chOff x="1416606" y="533702"/>
              <a:chExt cx="1638816" cy="1467450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1939703" y="1752943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1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6606" y="533702"/>
                <a:ext cx="1638816" cy="1229112"/>
              </a:xfrm>
              <a:prstGeom prst="rect">
                <a:avLst/>
              </a:prstGeom>
            </p:spPr>
          </p:pic>
        </p:grpSp>
        <p:grpSp>
          <p:nvGrpSpPr>
            <p:cNvPr id="20" name="组合 19"/>
            <p:cNvGrpSpPr/>
            <p:nvPr/>
          </p:nvGrpSpPr>
          <p:grpSpPr>
            <a:xfrm>
              <a:off x="4054983" y="2285291"/>
              <a:ext cx="1641862" cy="1473850"/>
              <a:chOff x="3219769" y="524980"/>
              <a:chExt cx="1641862" cy="1473850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3740099" y="1750621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2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19769" y="524980"/>
                <a:ext cx="1641862" cy="1231397"/>
              </a:xfrm>
              <a:prstGeom prst="rect">
                <a:avLst/>
              </a:prstGeom>
            </p:spPr>
          </p:pic>
        </p:grpSp>
        <p:grpSp>
          <p:nvGrpSpPr>
            <p:cNvPr id="22" name="组合 21"/>
            <p:cNvGrpSpPr/>
            <p:nvPr/>
          </p:nvGrpSpPr>
          <p:grpSpPr>
            <a:xfrm>
              <a:off x="592621" y="3847433"/>
              <a:ext cx="1636000" cy="1488872"/>
              <a:chOff x="2271004" y="522352"/>
              <a:chExt cx="1636000" cy="1488872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2792693" y="1763015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3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71004" y="522352"/>
                <a:ext cx="1636000" cy="1227000"/>
              </a:xfrm>
              <a:prstGeom prst="rect">
                <a:avLst/>
              </a:prstGeom>
            </p:spPr>
          </p:pic>
        </p:grpSp>
        <p:grpSp>
          <p:nvGrpSpPr>
            <p:cNvPr id="24" name="组合 23"/>
            <p:cNvGrpSpPr/>
            <p:nvPr/>
          </p:nvGrpSpPr>
          <p:grpSpPr>
            <a:xfrm>
              <a:off x="2315834" y="3847433"/>
              <a:ext cx="1613647" cy="1420329"/>
              <a:chOff x="1465729" y="590694"/>
              <a:chExt cx="1613647" cy="1420329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962794" y="1762814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4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5729" y="590694"/>
                <a:ext cx="1613647" cy="1210235"/>
              </a:xfrm>
              <a:prstGeom prst="rect">
                <a:avLst/>
              </a:prstGeom>
            </p:spPr>
          </p:pic>
        </p:grpSp>
        <p:grpSp>
          <p:nvGrpSpPr>
            <p:cNvPr id="26" name="组合 25"/>
            <p:cNvGrpSpPr/>
            <p:nvPr/>
          </p:nvGrpSpPr>
          <p:grpSpPr>
            <a:xfrm>
              <a:off x="4058949" y="3859674"/>
              <a:ext cx="1637897" cy="1476631"/>
              <a:chOff x="2513889" y="527954"/>
              <a:chExt cx="1637897" cy="1476631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3036526" y="1756376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5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3889" y="527954"/>
                <a:ext cx="1637897" cy="1228422"/>
              </a:xfrm>
              <a:prstGeom prst="rect">
                <a:avLst/>
              </a:prstGeom>
            </p:spPr>
          </p:pic>
        </p:grpSp>
        <p:grpSp>
          <p:nvGrpSpPr>
            <p:cNvPr id="28" name="组合 27"/>
            <p:cNvGrpSpPr/>
            <p:nvPr/>
          </p:nvGrpSpPr>
          <p:grpSpPr>
            <a:xfrm>
              <a:off x="528913" y="5421581"/>
              <a:ext cx="1650445" cy="1466985"/>
              <a:chOff x="2489497" y="524980"/>
              <a:chExt cx="1650445" cy="1466985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3018408" y="1743756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6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9497" y="524980"/>
                <a:ext cx="1650445" cy="1237833"/>
              </a:xfrm>
              <a:prstGeom prst="rect">
                <a:avLst/>
              </a:prstGeom>
            </p:spPr>
          </p:pic>
        </p:grpSp>
        <p:grpSp>
          <p:nvGrpSpPr>
            <p:cNvPr id="30" name="组合 29"/>
            <p:cNvGrpSpPr/>
            <p:nvPr/>
          </p:nvGrpSpPr>
          <p:grpSpPr>
            <a:xfrm>
              <a:off x="2294025" y="5421581"/>
              <a:ext cx="1657262" cy="1484718"/>
              <a:chOff x="2228621" y="519867"/>
              <a:chExt cx="1657262" cy="1484718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2760941" y="1756376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7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8621" y="519867"/>
                <a:ext cx="1657262" cy="1242947"/>
              </a:xfrm>
              <a:prstGeom prst="rect">
                <a:avLst/>
              </a:prstGeom>
            </p:spPr>
          </p:pic>
        </p:grpSp>
        <p:grpSp>
          <p:nvGrpSpPr>
            <p:cNvPr id="32" name="组合 31"/>
            <p:cNvGrpSpPr/>
            <p:nvPr/>
          </p:nvGrpSpPr>
          <p:grpSpPr>
            <a:xfrm>
              <a:off x="4065953" y="5431083"/>
              <a:ext cx="1562921" cy="1413962"/>
              <a:chOff x="2315834" y="590623"/>
              <a:chExt cx="1562921" cy="1413962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2800983" y="1756376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8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5834" y="590623"/>
                <a:ext cx="1562921" cy="1172190"/>
              </a:xfrm>
              <a:prstGeom prst="rect">
                <a:avLst/>
              </a:prstGeom>
            </p:spPr>
          </p:pic>
        </p:grpSp>
        <p:grpSp>
          <p:nvGrpSpPr>
            <p:cNvPr id="34" name="组合 33"/>
            <p:cNvGrpSpPr/>
            <p:nvPr/>
          </p:nvGrpSpPr>
          <p:grpSpPr>
            <a:xfrm>
              <a:off x="528334" y="6972291"/>
              <a:ext cx="1636828" cy="1475830"/>
              <a:chOff x="1644254" y="534451"/>
              <a:chExt cx="1636828" cy="1475830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2142550" y="1762072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9</a:t>
                </a:r>
              </a:p>
            </p:txBody>
          </p:sp>
          <p:pic>
            <p:nvPicPr>
              <p:cNvPr id="33" name="图片 32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44254" y="534451"/>
                <a:ext cx="1636828" cy="1227621"/>
              </a:xfrm>
              <a:prstGeom prst="rect">
                <a:avLst/>
              </a:prstGeom>
            </p:spPr>
          </p:pic>
        </p:grpSp>
      </p:grpSp>
      <p:sp>
        <p:nvSpPr>
          <p:cNvPr id="36" name="文本框 35"/>
          <p:cNvSpPr txBox="1"/>
          <p:nvPr/>
        </p:nvSpPr>
        <p:spPr>
          <a:xfrm>
            <a:off x="384425" y="251924"/>
            <a:ext cx="196286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 err="1" smtClean="0"/>
              <a:t>rmvFuncword_M</a:t>
            </a:r>
            <a:endParaRPr lang="en-US" altLang="zh-CN" sz="1013" dirty="0" smtClean="0"/>
          </a:p>
        </p:txBody>
      </p:sp>
    </p:spTree>
    <p:extLst>
      <p:ext uri="{BB962C8B-B14F-4D97-AF65-F5344CB8AC3E}">
        <p14:creationId xmlns:p14="http://schemas.microsoft.com/office/powerpoint/2010/main" val="70749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528334" y="2273098"/>
            <a:ext cx="5168512" cy="6175023"/>
            <a:chOff x="528334" y="2273098"/>
            <a:chExt cx="5168512" cy="6175023"/>
          </a:xfrm>
        </p:grpSpPr>
        <p:grpSp>
          <p:nvGrpSpPr>
            <p:cNvPr id="16" name="组合 15"/>
            <p:cNvGrpSpPr/>
            <p:nvPr/>
          </p:nvGrpSpPr>
          <p:grpSpPr>
            <a:xfrm>
              <a:off x="528913" y="2273098"/>
              <a:ext cx="1636249" cy="1486043"/>
              <a:chOff x="2796987" y="524980"/>
              <a:chExt cx="1636249" cy="1486043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3319707" y="1762814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0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6987" y="524980"/>
                <a:ext cx="1636249" cy="1227186"/>
              </a:xfrm>
              <a:prstGeom prst="rect">
                <a:avLst/>
              </a:prstGeom>
            </p:spPr>
          </p:pic>
        </p:grpSp>
        <p:grpSp>
          <p:nvGrpSpPr>
            <p:cNvPr id="18" name="组合 17"/>
            <p:cNvGrpSpPr/>
            <p:nvPr/>
          </p:nvGrpSpPr>
          <p:grpSpPr>
            <a:xfrm>
              <a:off x="2290665" y="2273098"/>
              <a:ext cx="1638816" cy="1467450"/>
              <a:chOff x="1416606" y="533702"/>
              <a:chExt cx="1638816" cy="1467450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1939703" y="1752943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1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6606" y="533702"/>
                <a:ext cx="1638816" cy="1229112"/>
              </a:xfrm>
              <a:prstGeom prst="rect">
                <a:avLst/>
              </a:prstGeom>
            </p:spPr>
          </p:pic>
        </p:grpSp>
        <p:grpSp>
          <p:nvGrpSpPr>
            <p:cNvPr id="20" name="组合 19"/>
            <p:cNvGrpSpPr/>
            <p:nvPr/>
          </p:nvGrpSpPr>
          <p:grpSpPr>
            <a:xfrm>
              <a:off x="4054983" y="2285291"/>
              <a:ext cx="1641862" cy="1473850"/>
              <a:chOff x="3219769" y="524980"/>
              <a:chExt cx="1641862" cy="1473850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3740099" y="1750621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2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19769" y="524980"/>
                <a:ext cx="1641862" cy="1231397"/>
              </a:xfrm>
              <a:prstGeom prst="rect">
                <a:avLst/>
              </a:prstGeom>
            </p:spPr>
          </p:pic>
        </p:grpSp>
        <p:grpSp>
          <p:nvGrpSpPr>
            <p:cNvPr id="22" name="组合 21"/>
            <p:cNvGrpSpPr/>
            <p:nvPr/>
          </p:nvGrpSpPr>
          <p:grpSpPr>
            <a:xfrm>
              <a:off x="592621" y="3847433"/>
              <a:ext cx="1636000" cy="1488872"/>
              <a:chOff x="2271004" y="522352"/>
              <a:chExt cx="1636000" cy="1488872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2792693" y="1763015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3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71004" y="522352"/>
                <a:ext cx="1636000" cy="1227000"/>
              </a:xfrm>
              <a:prstGeom prst="rect">
                <a:avLst/>
              </a:prstGeom>
            </p:spPr>
          </p:pic>
        </p:grpSp>
        <p:grpSp>
          <p:nvGrpSpPr>
            <p:cNvPr id="24" name="组合 23"/>
            <p:cNvGrpSpPr/>
            <p:nvPr/>
          </p:nvGrpSpPr>
          <p:grpSpPr>
            <a:xfrm>
              <a:off x="2315834" y="3847433"/>
              <a:ext cx="1613647" cy="1420329"/>
              <a:chOff x="1465729" y="590694"/>
              <a:chExt cx="1613647" cy="1420329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962794" y="1762814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4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5729" y="590694"/>
                <a:ext cx="1613647" cy="1210235"/>
              </a:xfrm>
              <a:prstGeom prst="rect">
                <a:avLst/>
              </a:prstGeom>
            </p:spPr>
          </p:pic>
        </p:grpSp>
        <p:grpSp>
          <p:nvGrpSpPr>
            <p:cNvPr id="26" name="组合 25"/>
            <p:cNvGrpSpPr/>
            <p:nvPr/>
          </p:nvGrpSpPr>
          <p:grpSpPr>
            <a:xfrm>
              <a:off x="4058949" y="3859674"/>
              <a:ext cx="1637897" cy="1476631"/>
              <a:chOff x="2513889" y="527954"/>
              <a:chExt cx="1637897" cy="1476631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3036526" y="1756376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5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3889" y="527954"/>
                <a:ext cx="1637897" cy="1228422"/>
              </a:xfrm>
              <a:prstGeom prst="rect">
                <a:avLst/>
              </a:prstGeom>
            </p:spPr>
          </p:pic>
        </p:grpSp>
        <p:grpSp>
          <p:nvGrpSpPr>
            <p:cNvPr id="28" name="组合 27"/>
            <p:cNvGrpSpPr/>
            <p:nvPr/>
          </p:nvGrpSpPr>
          <p:grpSpPr>
            <a:xfrm>
              <a:off x="528913" y="5421581"/>
              <a:ext cx="1650445" cy="1466985"/>
              <a:chOff x="2489497" y="524980"/>
              <a:chExt cx="1650445" cy="1466985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3018408" y="1743756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6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9497" y="524980"/>
                <a:ext cx="1650445" cy="1237833"/>
              </a:xfrm>
              <a:prstGeom prst="rect">
                <a:avLst/>
              </a:prstGeom>
            </p:spPr>
          </p:pic>
        </p:grpSp>
        <p:grpSp>
          <p:nvGrpSpPr>
            <p:cNvPr id="30" name="组合 29"/>
            <p:cNvGrpSpPr/>
            <p:nvPr/>
          </p:nvGrpSpPr>
          <p:grpSpPr>
            <a:xfrm>
              <a:off x="2294025" y="5421581"/>
              <a:ext cx="1657262" cy="1484718"/>
              <a:chOff x="2228621" y="519867"/>
              <a:chExt cx="1657262" cy="1484718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2760941" y="1756376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7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8621" y="519867"/>
                <a:ext cx="1657262" cy="1242947"/>
              </a:xfrm>
              <a:prstGeom prst="rect">
                <a:avLst/>
              </a:prstGeom>
            </p:spPr>
          </p:pic>
        </p:grpSp>
        <p:grpSp>
          <p:nvGrpSpPr>
            <p:cNvPr id="32" name="组合 31"/>
            <p:cNvGrpSpPr/>
            <p:nvPr/>
          </p:nvGrpSpPr>
          <p:grpSpPr>
            <a:xfrm>
              <a:off x="4065953" y="5431083"/>
              <a:ext cx="1562921" cy="1413962"/>
              <a:chOff x="2315834" y="590623"/>
              <a:chExt cx="1562921" cy="1413962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2800983" y="1756376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8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5834" y="590623"/>
                <a:ext cx="1562921" cy="1172190"/>
              </a:xfrm>
              <a:prstGeom prst="rect">
                <a:avLst/>
              </a:prstGeom>
            </p:spPr>
          </p:pic>
        </p:grpSp>
        <p:grpSp>
          <p:nvGrpSpPr>
            <p:cNvPr id="34" name="组合 33"/>
            <p:cNvGrpSpPr/>
            <p:nvPr/>
          </p:nvGrpSpPr>
          <p:grpSpPr>
            <a:xfrm>
              <a:off x="528334" y="6972291"/>
              <a:ext cx="1636828" cy="1475830"/>
              <a:chOff x="1644254" y="534451"/>
              <a:chExt cx="1636828" cy="1475830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2142550" y="1762072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9</a:t>
                </a:r>
              </a:p>
            </p:txBody>
          </p:sp>
          <p:pic>
            <p:nvPicPr>
              <p:cNvPr id="33" name="图片 32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44254" y="534451"/>
                <a:ext cx="1636828" cy="1227621"/>
              </a:xfrm>
              <a:prstGeom prst="rect">
                <a:avLst/>
              </a:prstGeom>
            </p:spPr>
          </p:pic>
        </p:grpSp>
      </p:grpSp>
      <p:sp>
        <p:nvSpPr>
          <p:cNvPr id="36" name="文本框 35"/>
          <p:cNvSpPr txBox="1"/>
          <p:nvPr/>
        </p:nvSpPr>
        <p:spPr>
          <a:xfrm>
            <a:off x="384425" y="251924"/>
            <a:ext cx="196286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 err="1" smtClean="0"/>
              <a:t>descriminant_all</a:t>
            </a:r>
            <a:endParaRPr lang="en-US" altLang="zh-CN" sz="1013" dirty="0"/>
          </a:p>
        </p:txBody>
      </p:sp>
    </p:spTree>
    <p:extLst>
      <p:ext uri="{BB962C8B-B14F-4D97-AF65-F5344CB8AC3E}">
        <p14:creationId xmlns:p14="http://schemas.microsoft.com/office/powerpoint/2010/main" val="3146262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528334" y="2273098"/>
            <a:ext cx="5168512" cy="6175023"/>
            <a:chOff x="528334" y="2273098"/>
            <a:chExt cx="5168512" cy="6175023"/>
          </a:xfrm>
        </p:grpSpPr>
        <p:grpSp>
          <p:nvGrpSpPr>
            <p:cNvPr id="16" name="组合 15"/>
            <p:cNvGrpSpPr/>
            <p:nvPr/>
          </p:nvGrpSpPr>
          <p:grpSpPr>
            <a:xfrm>
              <a:off x="528913" y="2273098"/>
              <a:ext cx="1636249" cy="1486043"/>
              <a:chOff x="2796987" y="524980"/>
              <a:chExt cx="1636249" cy="1486043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3319707" y="1762814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0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6987" y="524980"/>
                <a:ext cx="1636249" cy="1227186"/>
              </a:xfrm>
              <a:prstGeom prst="rect">
                <a:avLst/>
              </a:prstGeom>
            </p:spPr>
          </p:pic>
        </p:grpSp>
        <p:grpSp>
          <p:nvGrpSpPr>
            <p:cNvPr id="18" name="组合 17"/>
            <p:cNvGrpSpPr/>
            <p:nvPr/>
          </p:nvGrpSpPr>
          <p:grpSpPr>
            <a:xfrm>
              <a:off x="2290665" y="2273098"/>
              <a:ext cx="1638816" cy="1467450"/>
              <a:chOff x="1416606" y="533702"/>
              <a:chExt cx="1638816" cy="1467450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1939703" y="1752943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1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6606" y="533702"/>
                <a:ext cx="1638816" cy="1229112"/>
              </a:xfrm>
              <a:prstGeom prst="rect">
                <a:avLst/>
              </a:prstGeom>
            </p:spPr>
          </p:pic>
        </p:grpSp>
        <p:grpSp>
          <p:nvGrpSpPr>
            <p:cNvPr id="20" name="组合 19"/>
            <p:cNvGrpSpPr/>
            <p:nvPr/>
          </p:nvGrpSpPr>
          <p:grpSpPr>
            <a:xfrm>
              <a:off x="4054983" y="2285291"/>
              <a:ext cx="1641862" cy="1473850"/>
              <a:chOff x="3219769" y="524980"/>
              <a:chExt cx="1641862" cy="1473850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3740099" y="1750621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2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19769" y="524980"/>
                <a:ext cx="1641862" cy="1231397"/>
              </a:xfrm>
              <a:prstGeom prst="rect">
                <a:avLst/>
              </a:prstGeom>
            </p:spPr>
          </p:pic>
        </p:grpSp>
        <p:grpSp>
          <p:nvGrpSpPr>
            <p:cNvPr id="22" name="组合 21"/>
            <p:cNvGrpSpPr/>
            <p:nvPr/>
          </p:nvGrpSpPr>
          <p:grpSpPr>
            <a:xfrm>
              <a:off x="592621" y="3847433"/>
              <a:ext cx="1636000" cy="1488872"/>
              <a:chOff x="2271004" y="522352"/>
              <a:chExt cx="1636000" cy="1488872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2792693" y="1763015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3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71004" y="522352"/>
                <a:ext cx="1636000" cy="1227000"/>
              </a:xfrm>
              <a:prstGeom prst="rect">
                <a:avLst/>
              </a:prstGeom>
            </p:spPr>
          </p:pic>
        </p:grpSp>
        <p:grpSp>
          <p:nvGrpSpPr>
            <p:cNvPr id="24" name="组合 23"/>
            <p:cNvGrpSpPr/>
            <p:nvPr/>
          </p:nvGrpSpPr>
          <p:grpSpPr>
            <a:xfrm>
              <a:off x="2315834" y="3847433"/>
              <a:ext cx="1613647" cy="1420329"/>
              <a:chOff x="1465729" y="590694"/>
              <a:chExt cx="1613647" cy="1420329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962794" y="1762814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4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5729" y="590694"/>
                <a:ext cx="1613647" cy="1210235"/>
              </a:xfrm>
              <a:prstGeom prst="rect">
                <a:avLst/>
              </a:prstGeom>
            </p:spPr>
          </p:pic>
        </p:grpSp>
        <p:grpSp>
          <p:nvGrpSpPr>
            <p:cNvPr id="26" name="组合 25"/>
            <p:cNvGrpSpPr/>
            <p:nvPr/>
          </p:nvGrpSpPr>
          <p:grpSpPr>
            <a:xfrm>
              <a:off x="4058949" y="3859674"/>
              <a:ext cx="1637897" cy="1476631"/>
              <a:chOff x="2513889" y="527954"/>
              <a:chExt cx="1637897" cy="1476631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3036526" y="1756376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5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3889" y="527954"/>
                <a:ext cx="1637897" cy="1228422"/>
              </a:xfrm>
              <a:prstGeom prst="rect">
                <a:avLst/>
              </a:prstGeom>
            </p:spPr>
          </p:pic>
        </p:grpSp>
        <p:grpSp>
          <p:nvGrpSpPr>
            <p:cNvPr id="28" name="组合 27"/>
            <p:cNvGrpSpPr/>
            <p:nvPr/>
          </p:nvGrpSpPr>
          <p:grpSpPr>
            <a:xfrm>
              <a:off x="528913" y="5421581"/>
              <a:ext cx="1650445" cy="1466985"/>
              <a:chOff x="2489497" y="524980"/>
              <a:chExt cx="1650445" cy="1466985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3018408" y="1743756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6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9497" y="524980"/>
                <a:ext cx="1650445" cy="1237833"/>
              </a:xfrm>
              <a:prstGeom prst="rect">
                <a:avLst/>
              </a:prstGeom>
            </p:spPr>
          </p:pic>
        </p:grpSp>
        <p:grpSp>
          <p:nvGrpSpPr>
            <p:cNvPr id="30" name="组合 29"/>
            <p:cNvGrpSpPr/>
            <p:nvPr/>
          </p:nvGrpSpPr>
          <p:grpSpPr>
            <a:xfrm>
              <a:off x="2294025" y="5421581"/>
              <a:ext cx="1657262" cy="1484718"/>
              <a:chOff x="2228621" y="519867"/>
              <a:chExt cx="1657262" cy="1484718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2760941" y="1756376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7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8621" y="519867"/>
                <a:ext cx="1657262" cy="1242947"/>
              </a:xfrm>
              <a:prstGeom prst="rect">
                <a:avLst/>
              </a:prstGeom>
            </p:spPr>
          </p:pic>
        </p:grpSp>
        <p:grpSp>
          <p:nvGrpSpPr>
            <p:cNvPr id="32" name="组合 31"/>
            <p:cNvGrpSpPr/>
            <p:nvPr/>
          </p:nvGrpSpPr>
          <p:grpSpPr>
            <a:xfrm>
              <a:off x="4065953" y="5431083"/>
              <a:ext cx="1562921" cy="1413962"/>
              <a:chOff x="2315834" y="590623"/>
              <a:chExt cx="1562921" cy="1413962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2800983" y="1756376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8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5834" y="590623"/>
                <a:ext cx="1562921" cy="1172190"/>
              </a:xfrm>
              <a:prstGeom prst="rect">
                <a:avLst/>
              </a:prstGeom>
            </p:spPr>
          </p:pic>
        </p:grpSp>
        <p:grpSp>
          <p:nvGrpSpPr>
            <p:cNvPr id="34" name="组合 33"/>
            <p:cNvGrpSpPr/>
            <p:nvPr/>
          </p:nvGrpSpPr>
          <p:grpSpPr>
            <a:xfrm>
              <a:off x="528334" y="6972291"/>
              <a:ext cx="1636828" cy="1475830"/>
              <a:chOff x="1644254" y="534451"/>
              <a:chExt cx="1636828" cy="1475830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2142550" y="1762072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9</a:t>
                </a:r>
              </a:p>
            </p:txBody>
          </p:sp>
          <p:pic>
            <p:nvPicPr>
              <p:cNvPr id="33" name="图片 32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44254" y="534451"/>
                <a:ext cx="1636828" cy="1227621"/>
              </a:xfrm>
              <a:prstGeom prst="rect">
                <a:avLst/>
              </a:prstGeom>
            </p:spPr>
          </p:pic>
        </p:grpSp>
      </p:grpSp>
      <p:sp>
        <p:nvSpPr>
          <p:cNvPr id="36" name="文本框 35"/>
          <p:cNvSpPr txBox="1"/>
          <p:nvPr/>
        </p:nvSpPr>
        <p:spPr>
          <a:xfrm>
            <a:off x="384425" y="251924"/>
            <a:ext cx="196286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 err="1" smtClean="0"/>
              <a:t>Descriminant_C</a:t>
            </a:r>
            <a:endParaRPr lang="en-US" altLang="zh-CN" sz="1013" dirty="0"/>
          </a:p>
        </p:txBody>
      </p:sp>
    </p:spTree>
    <p:extLst>
      <p:ext uri="{BB962C8B-B14F-4D97-AF65-F5344CB8AC3E}">
        <p14:creationId xmlns:p14="http://schemas.microsoft.com/office/powerpoint/2010/main" val="2497457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528334" y="2273098"/>
            <a:ext cx="5168512" cy="6175023"/>
            <a:chOff x="528334" y="2273098"/>
            <a:chExt cx="5168512" cy="6175023"/>
          </a:xfrm>
        </p:grpSpPr>
        <p:grpSp>
          <p:nvGrpSpPr>
            <p:cNvPr id="16" name="组合 15"/>
            <p:cNvGrpSpPr/>
            <p:nvPr/>
          </p:nvGrpSpPr>
          <p:grpSpPr>
            <a:xfrm>
              <a:off x="528913" y="2273098"/>
              <a:ext cx="1636249" cy="1486043"/>
              <a:chOff x="2796987" y="524980"/>
              <a:chExt cx="1636249" cy="1486043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3319707" y="1762814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0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6987" y="524980"/>
                <a:ext cx="1636249" cy="1227186"/>
              </a:xfrm>
              <a:prstGeom prst="rect">
                <a:avLst/>
              </a:prstGeom>
            </p:spPr>
          </p:pic>
        </p:grpSp>
        <p:grpSp>
          <p:nvGrpSpPr>
            <p:cNvPr id="18" name="组合 17"/>
            <p:cNvGrpSpPr/>
            <p:nvPr/>
          </p:nvGrpSpPr>
          <p:grpSpPr>
            <a:xfrm>
              <a:off x="2290665" y="2273098"/>
              <a:ext cx="1638816" cy="1467450"/>
              <a:chOff x="1416606" y="533702"/>
              <a:chExt cx="1638816" cy="1467450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1939703" y="1752943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1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6606" y="533702"/>
                <a:ext cx="1638816" cy="1229112"/>
              </a:xfrm>
              <a:prstGeom prst="rect">
                <a:avLst/>
              </a:prstGeom>
            </p:spPr>
          </p:pic>
        </p:grpSp>
        <p:grpSp>
          <p:nvGrpSpPr>
            <p:cNvPr id="20" name="组合 19"/>
            <p:cNvGrpSpPr/>
            <p:nvPr/>
          </p:nvGrpSpPr>
          <p:grpSpPr>
            <a:xfrm>
              <a:off x="4054983" y="2285291"/>
              <a:ext cx="1641862" cy="1473850"/>
              <a:chOff x="3219769" y="524980"/>
              <a:chExt cx="1641862" cy="1473850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3740099" y="1750621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2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19769" y="524980"/>
                <a:ext cx="1641862" cy="1231397"/>
              </a:xfrm>
              <a:prstGeom prst="rect">
                <a:avLst/>
              </a:prstGeom>
            </p:spPr>
          </p:pic>
        </p:grpSp>
        <p:grpSp>
          <p:nvGrpSpPr>
            <p:cNvPr id="22" name="组合 21"/>
            <p:cNvGrpSpPr/>
            <p:nvPr/>
          </p:nvGrpSpPr>
          <p:grpSpPr>
            <a:xfrm>
              <a:off x="592621" y="3847433"/>
              <a:ext cx="1636000" cy="1488872"/>
              <a:chOff x="2271004" y="522352"/>
              <a:chExt cx="1636000" cy="1488872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2792693" y="1763015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3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71004" y="522352"/>
                <a:ext cx="1636000" cy="1227000"/>
              </a:xfrm>
              <a:prstGeom prst="rect">
                <a:avLst/>
              </a:prstGeom>
            </p:spPr>
          </p:pic>
        </p:grpSp>
        <p:grpSp>
          <p:nvGrpSpPr>
            <p:cNvPr id="24" name="组合 23"/>
            <p:cNvGrpSpPr/>
            <p:nvPr/>
          </p:nvGrpSpPr>
          <p:grpSpPr>
            <a:xfrm>
              <a:off x="2315834" y="3847433"/>
              <a:ext cx="1613647" cy="1420329"/>
              <a:chOff x="1465729" y="590694"/>
              <a:chExt cx="1613647" cy="1420329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962794" y="1762814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4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5729" y="590694"/>
                <a:ext cx="1613647" cy="1210235"/>
              </a:xfrm>
              <a:prstGeom prst="rect">
                <a:avLst/>
              </a:prstGeom>
            </p:spPr>
          </p:pic>
        </p:grpSp>
        <p:grpSp>
          <p:nvGrpSpPr>
            <p:cNvPr id="26" name="组合 25"/>
            <p:cNvGrpSpPr/>
            <p:nvPr/>
          </p:nvGrpSpPr>
          <p:grpSpPr>
            <a:xfrm>
              <a:off x="4058949" y="3859674"/>
              <a:ext cx="1637897" cy="1476631"/>
              <a:chOff x="2513889" y="527954"/>
              <a:chExt cx="1637897" cy="1476631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3036526" y="1756376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5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3889" y="527954"/>
                <a:ext cx="1637897" cy="1228422"/>
              </a:xfrm>
              <a:prstGeom prst="rect">
                <a:avLst/>
              </a:prstGeom>
            </p:spPr>
          </p:pic>
        </p:grpSp>
        <p:grpSp>
          <p:nvGrpSpPr>
            <p:cNvPr id="28" name="组合 27"/>
            <p:cNvGrpSpPr/>
            <p:nvPr/>
          </p:nvGrpSpPr>
          <p:grpSpPr>
            <a:xfrm>
              <a:off x="528913" y="5421581"/>
              <a:ext cx="1650445" cy="1466985"/>
              <a:chOff x="2489497" y="524980"/>
              <a:chExt cx="1650445" cy="1466985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3018408" y="1743756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6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9497" y="524980"/>
                <a:ext cx="1650445" cy="1237833"/>
              </a:xfrm>
              <a:prstGeom prst="rect">
                <a:avLst/>
              </a:prstGeom>
            </p:spPr>
          </p:pic>
        </p:grpSp>
        <p:grpSp>
          <p:nvGrpSpPr>
            <p:cNvPr id="30" name="组合 29"/>
            <p:cNvGrpSpPr/>
            <p:nvPr/>
          </p:nvGrpSpPr>
          <p:grpSpPr>
            <a:xfrm>
              <a:off x="2294025" y="5421581"/>
              <a:ext cx="1657262" cy="1484718"/>
              <a:chOff x="2228621" y="519867"/>
              <a:chExt cx="1657262" cy="1484718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2760941" y="1756376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7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8621" y="519867"/>
                <a:ext cx="1657262" cy="1242947"/>
              </a:xfrm>
              <a:prstGeom prst="rect">
                <a:avLst/>
              </a:prstGeom>
            </p:spPr>
          </p:pic>
        </p:grpSp>
        <p:grpSp>
          <p:nvGrpSpPr>
            <p:cNvPr id="32" name="组合 31"/>
            <p:cNvGrpSpPr/>
            <p:nvPr/>
          </p:nvGrpSpPr>
          <p:grpSpPr>
            <a:xfrm>
              <a:off x="4065953" y="5431083"/>
              <a:ext cx="1562921" cy="1413962"/>
              <a:chOff x="2315834" y="590623"/>
              <a:chExt cx="1562921" cy="1413962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2800983" y="1756376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8</a:t>
                </a:r>
                <a:endParaRPr lang="zh-CN" altLang="en-US" sz="1013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5834" y="590623"/>
                <a:ext cx="1562921" cy="1172190"/>
              </a:xfrm>
              <a:prstGeom prst="rect">
                <a:avLst/>
              </a:prstGeom>
            </p:spPr>
          </p:pic>
        </p:grpSp>
        <p:grpSp>
          <p:nvGrpSpPr>
            <p:cNvPr id="34" name="组合 33"/>
            <p:cNvGrpSpPr/>
            <p:nvPr/>
          </p:nvGrpSpPr>
          <p:grpSpPr>
            <a:xfrm>
              <a:off x="528334" y="6972291"/>
              <a:ext cx="1636828" cy="1475830"/>
              <a:chOff x="1644254" y="534451"/>
              <a:chExt cx="1636828" cy="1475830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2142550" y="1762072"/>
                <a:ext cx="592621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3" dirty="0">
                    <a:solidFill>
                      <a:schemeClr val="bg1">
                        <a:lumMod val="50000"/>
                      </a:schemeClr>
                    </a:solidFill>
                  </a:rPr>
                  <a:t>Topic 9</a:t>
                </a:r>
              </a:p>
            </p:txBody>
          </p:sp>
          <p:pic>
            <p:nvPicPr>
              <p:cNvPr id="33" name="图片 32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44254" y="534451"/>
                <a:ext cx="1636828" cy="1227621"/>
              </a:xfrm>
              <a:prstGeom prst="rect">
                <a:avLst/>
              </a:prstGeom>
            </p:spPr>
          </p:pic>
        </p:grpSp>
      </p:grpSp>
      <p:sp>
        <p:nvSpPr>
          <p:cNvPr id="36" name="文本框 35"/>
          <p:cNvSpPr txBox="1"/>
          <p:nvPr/>
        </p:nvSpPr>
        <p:spPr>
          <a:xfrm>
            <a:off x="384425" y="251924"/>
            <a:ext cx="196286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 err="1" smtClean="0"/>
              <a:t>descriminant_M</a:t>
            </a:r>
            <a:endParaRPr lang="en-US" altLang="zh-CN" sz="1013" dirty="0" smtClean="0"/>
          </a:p>
        </p:txBody>
      </p:sp>
    </p:spTree>
    <p:extLst>
      <p:ext uri="{BB962C8B-B14F-4D97-AF65-F5344CB8AC3E}">
        <p14:creationId xmlns:p14="http://schemas.microsoft.com/office/powerpoint/2010/main" val="4229190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189</Words>
  <Application>Microsoft Office PowerPoint</Application>
  <PresentationFormat>全屏显示(4:3)</PresentationFormat>
  <Paragraphs>99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xuan19970917@126.com</dc:creator>
  <cp:lastModifiedBy>xuan19970917@126.com</cp:lastModifiedBy>
  <cp:revision>5</cp:revision>
  <dcterms:created xsi:type="dcterms:W3CDTF">2020-05-20T19:49:35Z</dcterms:created>
  <dcterms:modified xsi:type="dcterms:W3CDTF">2020-05-20T20:33:26Z</dcterms:modified>
</cp:coreProperties>
</file>