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312" r:id="rId5"/>
    <p:sldId id="305" r:id="rId6"/>
    <p:sldId id="280" r:id="rId7"/>
    <p:sldId id="300" r:id="rId8"/>
    <p:sldId id="306" r:id="rId9"/>
    <p:sldId id="291" r:id="rId10"/>
    <p:sldId id="315" r:id="rId11"/>
    <p:sldId id="323" r:id="rId12"/>
    <p:sldId id="316" r:id="rId13"/>
    <p:sldId id="317" r:id="rId14"/>
    <p:sldId id="318" r:id="rId15"/>
    <p:sldId id="311" r:id="rId16"/>
    <p:sldId id="320" r:id="rId17"/>
    <p:sldId id="321" r:id="rId18"/>
    <p:sldId id="322" r:id="rId19"/>
    <p:sldId id="310" r:id="rId20"/>
    <p:sldId id="324" r:id="rId21"/>
    <p:sldId id="327" r:id="rId22"/>
    <p:sldId id="326" r:id="rId23"/>
    <p:sldId id="325" r:id="rId24"/>
    <p:sldId id="328" r:id="rId25"/>
    <p:sldId id="307" r:id="rId26"/>
    <p:sldId id="308" r:id="rId27"/>
    <p:sldId id="309" r:id="rId28"/>
    <p:sldId id="302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Nair" initials="NN" lastIdx="3" clrIdx="0">
    <p:extLst>
      <p:ext uri="{19B8F6BF-5375-455C-9EA6-DF929625EA0E}">
        <p15:presenceInfo xmlns:p15="http://schemas.microsoft.com/office/powerpoint/2012/main" userId="S-1-5-21-226508970-3071066648-2496781527-85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2C2C2C"/>
    <a:srgbClr val="FF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/>
    <p:restoredTop sz="86422"/>
  </p:normalViewPr>
  <p:slideViewPr>
    <p:cSldViewPr snapToObjects="1">
      <p:cViewPr varScale="1">
        <p:scale>
          <a:sx n="75" d="100"/>
          <a:sy n="75" d="100"/>
        </p:scale>
        <p:origin x="1056" y="48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ex.stackexchange.com/questions/254074/how-to-draw-a-bunch-of-documents-icon-with-tikz" TargetMode="External"/><Relationship Id="rId1" Type="http://schemas.openxmlformats.org/officeDocument/2006/relationships/image" Target="../media/image5.png"/><Relationship Id="rId6" Type="http://schemas.openxmlformats.org/officeDocument/2006/relationships/hyperlink" Target="http://blogthinkbig.com/inteligencia-artificial-y-nuevas-herramientas-de-comunicacion-en-equipo-que-se-abren-paso-en-las-comunicaciones-internas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commons.wikimedia.org/wiki/File:Matrix_multiplication_diagram_2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ex.stackexchange.com/questions/254074/how-to-draw-a-bunch-of-documents-icon-with-tikz" TargetMode="External"/><Relationship Id="rId1" Type="http://schemas.openxmlformats.org/officeDocument/2006/relationships/image" Target="../media/image5.png"/><Relationship Id="rId6" Type="http://schemas.openxmlformats.org/officeDocument/2006/relationships/hyperlink" Target="http://blogthinkbig.com/inteligencia-artificial-y-nuevas-herramientas-de-comunicacion-en-equipo-que-se-abren-paso-en-las-comunicaciones-internas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commons.wikimedia.org/wiki/File:Matrix_multiplication_diagram_2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216C6-7CF3-4B36-8225-3F10D5ED3A1D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F698F-2D84-4A7C-9070-C619A9D93CCA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6688C5C1-1324-4CE5-8C92-2AE47AC8795A}" type="parTrans" cxnId="{FA272969-0405-44AC-A713-28F4FD9CDBF5}">
      <dgm:prSet/>
      <dgm:spPr/>
      <dgm:t>
        <a:bodyPr/>
        <a:lstStyle/>
        <a:p>
          <a:endParaRPr lang="en-US"/>
        </a:p>
      </dgm:t>
    </dgm:pt>
    <dgm:pt modelId="{308537B4-5266-44E6-9C36-67ED24F4F6D6}" type="sibTrans" cxnId="{FA272969-0405-44AC-A713-28F4FD9CDBF5}">
      <dgm:prSet/>
      <dgm:spPr/>
      <dgm:t>
        <a:bodyPr/>
        <a:lstStyle/>
        <a:p>
          <a:endParaRPr lang="en-US"/>
        </a:p>
      </dgm:t>
    </dgm:pt>
    <dgm:pt modelId="{5F9346F5-26BF-47A8-B1EE-F803D380E040}">
      <dgm:prSet phldrT="[Text]"/>
      <dgm:spPr/>
      <dgm:t>
        <a:bodyPr/>
        <a:lstStyle/>
        <a:p>
          <a:r>
            <a:rPr lang="en-US" dirty="0"/>
            <a:t>Vectors</a:t>
          </a:r>
        </a:p>
      </dgm:t>
    </dgm:pt>
    <dgm:pt modelId="{7FCB198A-97FB-46C9-B013-33D65D20F9A7}" type="parTrans" cxnId="{FF27A0B0-9DE4-4CF7-AA43-60EBC26FACF2}">
      <dgm:prSet/>
      <dgm:spPr/>
      <dgm:t>
        <a:bodyPr/>
        <a:lstStyle/>
        <a:p>
          <a:endParaRPr lang="en-US"/>
        </a:p>
      </dgm:t>
    </dgm:pt>
    <dgm:pt modelId="{051FE96E-D399-49B8-98EC-8A246CFA0C14}" type="sibTrans" cxnId="{FF27A0B0-9DE4-4CF7-AA43-60EBC26FACF2}">
      <dgm:prSet/>
      <dgm:spPr/>
      <dgm:t>
        <a:bodyPr/>
        <a:lstStyle/>
        <a:p>
          <a:endParaRPr lang="en-US"/>
        </a:p>
      </dgm:t>
    </dgm:pt>
    <dgm:pt modelId="{B30E4812-3A4C-4FA1-A82F-47C65C795031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A7377AF9-90A5-41EE-BEF1-4227AE4AA452}" type="parTrans" cxnId="{C08AFD5E-501C-4EB3-BFB7-C0B794B8E66C}">
      <dgm:prSet/>
      <dgm:spPr/>
      <dgm:t>
        <a:bodyPr/>
        <a:lstStyle/>
        <a:p>
          <a:endParaRPr lang="en-US"/>
        </a:p>
      </dgm:t>
    </dgm:pt>
    <dgm:pt modelId="{B700CE4A-DE9B-4B60-A5BC-60FEE91C747D}" type="sibTrans" cxnId="{C08AFD5E-501C-4EB3-BFB7-C0B794B8E66C}">
      <dgm:prSet/>
      <dgm:spPr/>
      <dgm:t>
        <a:bodyPr/>
        <a:lstStyle/>
        <a:p>
          <a:endParaRPr lang="en-US"/>
        </a:p>
      </dgm:t>
    </dgm:pt>
    <dgm:pt modelId="{85489A66-AB97-4CB1-AC9D-8A2BDC80ED93}" type="pres">
      <dgm:prSet presAssocID="{93E216C6-7CF3-4B36-8225-3F10D5ED3A1D}" presName="Name0" presStyleCnt="0">
        <dgm:presLayoutVars>
          <dgm:dir/>
          <dgm:resizeHandles val="exact"/>
        </dgm:presLayoutVars>
      </dgm:prSet>
      <dgm:spPr/>
    </dgm:pt>
    <dgm:pt modelId="{4CD084BB-D29B-4E5E-8861-31A8B77FDD4E}" type="pres">
      <dgm:prSet presAssocID="{C31F698F-2D84-4A7C-9070-C619A9D93CCA}" presName="composite" presStyleCnt="0"/>
      <dgm:spPr/>
    </dgm:pt>
    <dgm:pt modelId="{913ECA43-2B25-4964-BD3C-008E9EA5AD38}" type="pres">
      <dgm:prSet presAssocID="{C31F698F-2D84-4A7C-9070-C619A9D93CCA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9A972871-FCEC-4A64-9D5F-683C08F4BCCA}" type="pres">
      <dgm:prSet presAssocID="{C31F698F-2D84-4A7C-9070-C619A9D93CCA}" presName="txNode" presStyleLbl="node1" presStyleIdx="0" presStyleCnt="3" custLinFactNeighborX="277" custLinFactNeighborY="0">
        <dgm:presLayoutVars>
          <dgm:bulletEnabled val="1"/>
        </dgm:presLayoutVars>
      </dgm:prSet>
      <dgm:spPr/>
    </dgm:pt>
    <dgm:pt modelId="{C552603C-8154-41CB-B5B5-E2E322E24E8C}" type="pres">
      <dgm:prSet presAssocID="{308537B4-5266-44E6-9C36-67ED24F4F6D6}" presName="sibTrans" presStyleLbl="sibTrans2D1" presStyleIdx="0" presStyleCnt="2"/>
      <dgm:spPr/>
    </dgm:pt>
    <dgm:pt modelId="{88B2F218-7A37-4060-97E8-813FF09B2C2A}" type="pres">
      <dgm:prSet presAssocID="{308537B4-5266-44E6-9C36-67ED24F4F6D6}" presName="connTx" presStyleLbl="sibTrans2D1" presStyleIdx="0" presStyleCnt="2"/>
      <dgm:spPr/>
    </dgm:pt>
    <dgm:pt modelId="{C3C524C5-4B8A-493C-A4DB-9E469CC88B0E}" type="pres">
      <dgm:prSet presAssocID="{5F9346F5-26BF-47A8-B1EE-F803D380E040}" presName="composite" presStyleCnt="0"/>
      <dgm:spPr/>
    </dgm:pt>
    <dgm:pt modelId="{30714F80-F59A-4B1B-8AAB-EBC0A4E0D67C}" type="pres">
      <dgm:prSet presAssocID="{5F9346F5-26BF-47A8-B1EE-F803D380E040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7000" r="-7000"/>
          </a:stretch>
        </a:blipFill>
      </dgm:spPr>
    </dgm:pt>
    <dgm:pt modelId="{7591FEA9-9D08-4DBD-92E8-30E9AAFA5CEC}" type="pres">
      <dgm:prSet presAssocID="{5F9346F5-26BF-47A8-B1EE-F803D380E040}" presName="txNode" presStyleLbl="node1" presStyleIdx="1" presStyleCnt="3">
        <dgm:presLayoutVars>
          <dgm:bulletEnabled val="1"/>
        </dgm:presLayoutVars>
      </dgm:prSet>
      <dgm:spPr/>
    </dgm:pt>
    <dgm:pt modelId="{A73352D7-0738-4A75-A3E1-C08A68BD3AE2}" type="pres">
      <dgm:prSet presAssocID="{051FE96E-D399-49B8-98EC-8A246CFA0C14}" presName="sibTrans" presStyleLbl="sibTrans2D1" presStyleIdx="1" presStyleCnt="2"/>
      <dgm:spPr/>
    </dgm:pt>
    <dgm:pt modelId="{FDFBFF47-B725-478C-AFDE-624FB59EDB80}" type="pres">
      <dgm:prSet presAssocID="{051FE96E-D399-49B8-98EC-8A246CFA0C14}" presName="connTx" presStyleLbl="sibTrans2D1" presStyleIdx="1" presStyleCnt="2"/>
      <dgm:spPr/>
    </dgm:pt>
    <dgm:pt modelId="{AABE816F-5624-4FDF-8997-1ED172119301}" type="pres">
      <dgm:prSet presAssocID="{B30E4812-3A4C-4FA1-A82F-47C65C795031}" presName="composite" presStyleCnt="0"/>
      <dgm:spPr/>
    </dgm:pt>
    <dgm:pt modelId="{75C96C39-D560-47A4-887D-8198C8ED5A1A}" type="pres">
      <dgm:prSet presAssocID="{B30E4812-3A4C-4FA1-A82F-47C65C795031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</dgm:spPr>
    </dgm:pt>
    <dgm:pt modelId="{8E93202C-B1F3-458B-B088-05E638B5AD72}" type="pres">
      <dgm:prSet presAssocID="{B30E4812-3A4C-4FA1-A82F-47C65C795031}" presName="txNode" presStyleLbl="node1" presStyleIdx="2" presStyleCnt="3">
        <dgm:presLayoutVars>
          <dgm:bulletEnabled val="1"/>
        </dgm:presLayoutVars>
      </dgm:prSet>
      <dgm:spPr/>
    </dgm:pt>
  </dgm:ptLst>
  <dgm:cxnLst>
    <dgm:cxn modelId="{576F4D21-139F-45EF-A7FC-01B046B6067C}" type="presOf" srcId="{051FE96E-D399-49B8-98EC-8A246CFA0C14}" destId="{A73352D7-0738-4A75-A3E1-C08A68BD3AE2}" srcOrd="0" destOrd="0" presId="urn:microsoft.com/office/officeart/2005/8/layout/hProcess10"/>
    <dgm:cxn modelId="{C08AFD5E-501C-4EB3-BFB7-C0B794B8E66C}" srcId="{93E216C6-7CF3-4B36-8225-3F10D5ED3A1D}" destId="{B30E4812-3A4C-4FA1-A82F-47C65C795031}" srcOrd="2" destOrd="0" parTransId="{A7377AF9-90A5-41EE-BEF1-4227AE4AA452}" sibTransId="{B700CE4A-DE9B-4B60-A5BC-60FEE91C747D}"/>
    <dgm:cxn modelId="{E1184D63-9EB9-4C76-9AD5-D3EAD94D35D9}" type="presOf" srcId="{93E216C6-7CF3-4B36-8225-3F10D5ED3A1D}" destId="{85489A66-AB97-4CB1-AC9D-8A2BDC80ED93}" srcOrd="0" destOrd="0" presId="urn:microsoft.com/office/officeart/2005/8/layout/hProcess10"/>
    <dgm:cxn modelId="{FA272969-0405-44AC-A713-28F4FD9CDBF5}" srcId="{93E216C6-7CF3-4B36-8225-3F10D5ED3A1D}" destId="{C31F698F-2D84-4A7C-9070-C619A9D93CCA}" srcOrd="0" destOrd="0" parTransId="{6688C5C1-1324-4CE5-8C92-2AE47AC8795A}" sibTransId="{308537B4-5266-44E6-9C36-67ED24F4F6D6}"/>
    <dgm:cxn modelId="{CC780A75-2DBE-4BE2-9AB3-445F5A438108}" type="presOf" srcId="{B30E4812-3A4C-4FA1-A82F-47C65C795031}" destId="{8E93202C-B1F3-458B-B088-05E638B5AD72}" srcOrd="0" destOrd="0" presId="urn:microsoft.com/office/officeart/2005/8/layout/hProcess10"/>
    <dgm:cxn modelId="{D8C88E8A-F3A5-449E-917C-E7134506CE32}" type="presOf" srcId="{308537B4-5266-44E6-9C36-67ED24F4F6D6}" destId="{C552603C-8154-41CB-B5B5-E2E322E24E8C}" srcOrd="0" destOrd="0" presId="urn:microsoft.com/office/officeart/2005/8/layout/hProcess10"/>
    <dgm:cxn modelId="{607DE78D-33F8-4A42-A112-FFDD9A1168DC}" type="presOf" srcId="{5F9346F5-26BF-47A8-B1EE-F803D380E040}" destId="{7591FEA9-9D08-4DBD-92E8-30E9AAFA5CEC}" srcOrd="0" destOrd="0" presId="urn:microsoft.com/office/officeart/2005/8/layout/hProcess10"/>
    <dgm:cxn modelId="{4B3965A0-7E0F-4F15-A8E9-368E0757F267}" type="presOf" srcId="{051FE96E-D399-49B8-98EC-8A246CFA0C14}" destId="{FDFBFF47-B725-478C-AFDE-624FB59EDB80}" srcOrd="1" destOrd="0" presId="urn:microsoft.com/office/officeart/2005/8/layout/hProcess10"/>
    <dgm:cxn modelId="{FF27A0B0-9DE4-4CF7-AA43-60EBC26FACF2}" srcId="{93E216C6-7CF3-4B36-8225-3F10D5ED3A1D}" destId="{5F9346F5-26BF-47A8-B1EE-F803D380E040}" srcOrd="1" destOrd="0" parTransId="{7FCB198A-97FB-46C9-B013-33D65D20F9A7}" sibTransId="{051FE96E-D399-49B8-98EC-8A246CFA0C14}"/>
    <dgm:cxn modelId="{6E62D4DB-CF0E-4335-BE3B-562C8F4931FC}" type="presOf" srcId="{308537B4-5266-44E6-9C36-67ED24F4F6D6}" destId="{88B2F218-7A37-4060-97E8-813FF09B2C2A}" srcOrd="1" destOrd="0" presId="urn:microsoft.com/office/officeart/2005/8/layout/hProcess10"/>
    <dgm:cxn modelId="{3060A4EE-0271-4A16-A66B-60CC1D3D862A}" type="presOf" srcId="{C31F698F-2D84-4A7C-9070-C619A9D93CCA}" destId="{9A972871-FCEC-4A64-9D5F-683C08F4BCCA}" srcOrd="0" destOrd="0" presId="urn:microsoft.com/office/officeart/2005/8/layout/hProcess10"/>
    <dgm:cxn modelId="{26F744CE-BC5E-42DD-BF84-BDA59584A1C9}" type="presParOf" srcId="{85489A66-AB97-4CB1-AC9D-8A2BDC80ED93}" destId="{4CD084BB-D29B-4E5E-8861-31A8B77FDD4E}" srcOrd="0" destOrd="0" presId="urn:microsoft.com/office/officeart/2005/8/layout/hProcess10"/>
    <dgm:cxn modelId="{340A9876-0480-4C58-9DCA-D1BA3F20032C}" type="presParOf" srcId="{4CD084BB-D29B-4E5E-8861-31A8B77FDD4E}" destId="{913ECA43-2B25-4964-BD3C-008E9EA5AD38}" srcOrd="0" destOrd="0" presId="urn:microsoft.com/office/officeart/2005/8/layout/hProcess10"/>
    <dgm:cxn modelId="{645E143D-C401-4259-836C-3BA861051B91}" type="presParOf" srcId="{4CD084BB-D29B-4E5E-8861-31A8B77FDD4E}" destId="{9A972871-FCEC-4A64-9D5F-683C08F4BCCA}" srcOrd="1" destOrd="0" presId="urn:microsoft.com/office/officeart/2005/8/layout/hProcess10"/>
    <dgm:cxn modelId="{B09C1E2A-7D34-4E77-873D-9EDA370C3821}" type="presParOf" srcId="{85489A66-AB97-4CB1-AC9D-8A2BDC80ED93}" destId="{C552603C-8154-41CB-B5B5-E2E322E24E8C}" srcOrd="1" destOrd="0" presId="urn:microsoft.com/office/officeart/2005/8/layout/hProcess10"/>
    <dgm:cxn modelId="{F2E00A6E-222E-4C5E-8641-F961961101EE}" type="presParOf" srcId="{C552603C-8154-41CB-B5B5-E2E322E24E8C}" destId="{88B2F218-7A37-4060-97E8-813FF09B2C2A}" srcOrd="0" destOrd="0" presId="urn:microsoft.com/office/officeart/2005/8/layout/hProcess10"/>
    <dgm:cxn modelId="{72700EDA-0F34-4CDB-B960-D1AFDD8CEA7A}" type="presParOf" srcId="{85489A66-AB97-4CB1-AC9D-8A2BDC80ED93}" destId="{C3C524C5-4B8A-493C-A4DB-9E469CC88B0E}" srcOrd="2" destOrd="0" presId="urn:microsoft.com/office/officeart/2005/8/layout/hProcess10"/>
    <dgm:cxn modelId="{74F20DDB-59A8-4576-BA54-48E5141670CD}" type="presParOf" srcId="{C3C524C5-4B8A-493C-A4DB-9E469CC88B0E}" destId="{30714F80-F59A-4B1B-8AAB-EBC0A4E0D67C}" srcOrd="0" destOrd="0" presId="urn:microsoft.com/office/officeart/2005/8/layout/hProcess10"/>
    <dgm:cxn modelId="{A5279FC0-A523-4CAB-96D8-9739265D2888}" type="presParOf" srcId="{C3C524C5-4B8A-493C-A4DB-9E469CC88B0E}" destId="{7591FEA9-9D08-4DBD-92E8-30E9AAFA5CEC}" srcOrd="1" destOrd="0" presId="urn:microsoft.com/office/officeart/2005/8/layout/hProcess10"/>
    <dgm:cxn modelId="{24B60AF1-B603-4DCA-8FC8-7D8D0D4F8600}" type="presParOf" srcId="{85489A66-AB97-4CB1-AC9D-8A2BDC80ED93}" destId="{A73352D7-0738-4A75-A3E1-C08A68BD3AE2}" srcOrd="3" destOrd="0" presId="urn:microsoft.com/office/officeart/2005/8/layout/hProcess10"/>
    <dgm:cxn modelId="{961ABCF7-3F05-403A-A377-3C36BA26CACA}" type="presParOf" srcId="{A73352D7-0738-4A75-A3E1-C08A68BD3AE2}" destId="{FDFBFF47-B725-478C-AFDE-624FB59EDB80}" srcOrd="0" destOrd="0" presId="urn:microsoft.com/office/officeart/2005/8/layout/hProcess10"/>
    <dgm:cxn modelId="{586F53AD-7A9A-4118-9EA0-F754FAE5F048}" type="presParOf" srcId="{85489A66-AB97-4CB1-AC9D-8A2BDC80ED93}" destId="{AABE816F-5624-4FDF-8997-1ED172119301}" srcOrd="4" destOrd="0" presId="urn:microsoft.com/office/officeart/2005/8/layout/hProcess10"/>
    <dgm:cxn modelId="{4C1BF1C5-A5DC-4204-8283-CFBDE5402F62}" type="presParOf" srcId="{AABE816F-5624-4FDF-8997-1ED172119301}" destId="{75C96C39-D560-47A4-887D-8198C8ED5A1A}" srcOrd="0" destOrd="0" presId="urn:microsoft.com/office/officeart/2005/8/layout/hProcess10"/>
    <dgm:cxn modelId="{18B8F1BC-E25E-48F2-9014-BADF45E4CE02}" type="presParOf" srcId="{AABE816F-5624-4FDF-8997-1ED172119301}" destId="{8E93202C-B1F3-458B-B088-05E638B5AD7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0B0E7-0201-485A-8C79-F78D76953E6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D19C6A-C504-4278-BDA0-F924161F53CF}">
      <dgm:prSet phldrT="[Text]"/>
      <dgm:spPr>
        <a:solidFill>
          <a:srgbClr val="43AFC0"/>
        </a:solidFill>
        <a:ln>
          <a:solidFill>
            <a:srgbClr val="43AFC0"/>
          </a:solidFill>
        </a:ln>
      </dgm:spPr>
      <dgm:t>
        <a:bodyPr/>
        <a:lstStyle/>
        <a:p>
          <a:r>
            <a:rPr lang="en-US" dirty="0"/>
            <a:t>Understand Speech</a:t>
          </a:r>
        </a:p>
      </dgm:t>
    </dgm:pt>
    <dgm:pt modelId="{899988AE-76E5-47FD-958E-0EA29149D278}" type="parTrans" cxnId="{1A596BF2-52B8-4FD0-9DF0-A669386AE6F0}">
      <dgm:prSet/>
      <dgm:spPr/>
      <dgm:t>
        <a:bodyPr/>
        <a:lstStyle/>
        <a:p>
          <a:endParaRPr lang="en-US"/>
        </a:p>
      </dgm:t>
    </dgm:pt>
    <dgm:pt modelId="{3DCAA28F-273A-406A-AF70-48FB60C97832}" type="sibTrans" cxnId="{1A596BF2-52B8-4FD0-9DF0-A669386AE6F0}">
      <dgm:prSet/>
      <dgm:spPr/>
      <dgm:t>
        <a:bodyPr/>
        <a:lstStyle/>
        <a:p>
          <a:endParaRPr lang="en-US"/>
        </a:p>
      </dgm:t>
    </dgm:pt>
    <dgm:pt modelId="{E05E5822-6638-4862-A44B-75ED7FEF307F}">
      <dgm:prSet phldrT="[Text]"/>
      <dgm:spPr/>
      <dgm:t>
        <a:bodyPr/>
        <a:lstStyle/>
        <a:p>
          <a:r>
            <a:rPr lang="en-US" dirty="0"/>
            <a:t>Understand text</a:t>
          </a:r>
        </a:p>
      </dgm:t>
    </dgm:pt>
    <dgm:pt modelId="{938AEDFD-3565-4A99-A9A6-699CA5AD7E52}" type="parTrans" cxnId="{994E8835-0B72-40A5-9821-F7E40B76C75D}">
      <dgm:prSet/>
      <dgm:spPr/>
      <dgm:t>
        <a:bodyPr/>
        <a:lstStyle/>
        <a:p>
          <a:endParaRPr lang="en-US"/>
        </a:p>
      </dgm:t>
    </dgm:pt>
    <dgm:pt modelId="{272ED104-4EE9-4EEE-B8ED-E274F9CEE50D}" type="sibTrans" cxnId="{994E8835-0B72-40A5-9821-F7E40B76C75D}">
      <dgm:prSet/>
      <dgm:spPr/>
      <dgm:t>
        <a:bodyPr/>
        <a:lstStyle/>
        <a:p>
          <a:endParaRPr lang="en-US"/>
        </a:p>
      </dgm:t>
    </dgm:pt>
    <dgm:pt modelId="{0E0798D6-2EE5-485B-BFB0-28A350B093A1}" type="pres">
      <dgm:prSet presAssocID="{DB70B0E7-0201-485A-8C79-F78D76953E63}" presName="Name0" presStyleCnt="0">
        <dgm:presLayoutVars>
          <dgm:dir/>
          <dgm:resizeHandles val="exact"/>
        </dgm:presLayoutVars>
      </dgm:prSet>
      <dgm:spPr/>
    </dgm:pt>
    <dgm:pt modelId="{B6E56824-4B4A-4BDA-B05C-96C5BBDC5C1A}" type="pres">
      <dgm:prSet presAssocID="{A8D19C6A-C504-4278-BDA0-F924161F53CF}" presName="composite" presStyleCnt="0"/>
      <dgm:spPr/>
    </dgm:pt>
    <dgm:pt modelId="{E010B28C-8275-46E3-B52B-024ABF0E25F9}" type="pres">
      <dgm:prSet presAssocID="{A8D19C6A-C504-4278-BDA0-F924161F53CF}" presName="rect1" presStyleLbl="bgImgPlace1" presStyleIdx="0" presStyleCnt="2"/>
      <dgm:spPr>
        <a:solidFill>
          <a:srgbClr val="EDF7F9"/>
        </a:solidFill>
        <a:ln>
          <a:solidFill>
            <a:srgbClr val="EDF7F9"/>
          </a:solidFill>
        </a:ln>
      </dgm:spPr>
    </dgm:pt>
    <dgm:pt modelId="{AA7526C8-E584-4331-ADB5-687E6C26C12C}" type="pres">
      <dgm:prSet presAssocID="{A8D19C6A-C504-4278-BDA0-F924161F53CF}" presName="wedgeRectCallout1" presStyleLbl="node1" presStyleIdx="0" presStyleCnt="2">
        <dgm:presLayoutVars>
          <dgm:bulletEnabled val="1"/>
        </dgm:presLayoutVars>
      </dgm:prSet>
      <dgm:spPr/>
    </dgm:pt>
    <dgm:pt modelId="{764F48F0-40EF-4C1C-86DA-FEA1F65F2E16}" type="pres">
      <dgm:prSet presAssocID="{3DCAA28F-273A-406A-AF70-48FB60C97832}" presName="sibTrans" presStyleCnt="0"/>
      <dgm:spPr/>
    </dgm:pt>
    <dgm:pt modelId="{21BF5CDA-D810-41A1-9E47-BF50A0E2A9FD}" type="pres">
      <dgm:prSet presAssocID="{E05E5822-6638-4862-A44B-75ED7FEF307F}" presName="composite" presStyleCnt="0"/>
      <dgm:spPr/>
    </dgm:pt>
    <dgm:pt modelId="{CC59F115-2DF1-4E4B-BBE5-46C067843A3F}" type="pres">
      <dgm:prSet presAssocID="{E05E5822-6638-4862-A44B-75ED7FEF307F}" presName="rect1" presStyleLbl="bgImgPlace1" presStyleIdx="1" presStyleCnt="2"/>
      <dgm:spPr>
        <a:solidFill>
          <a:schemeClr val="accent6">
            <a:lumMod val="20000"/>
            <a:lumOff val="80000"/>
          </a:schemeClr>
        </a:solidFill>
      </dgm:spPr>
    </dgm:pt>
    <dgm:pt modelId="{2309EDAB-7116-47A9-A95C-ED02008B47F9}" type="pres">
      <dgm:prSet presAssocID="{E05E5822-6638-4862-A44B-75ED7FEF307F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994E8835-0B72-40A5-9821-F7E40B76C75D}" srcId="{DB70B0E7-0201-485A-8C79-F78D76953E63}" destId="{E05E5822-6638-4862-A44B-75ED7FEF307F}" srcOrd="1" destOrd="0" parTransId="{938AEDFD-3565-4A99-A9A6-699CA5AD7E52}" sibTransId="{272ED104-4EE9-4EEE-B8ED-E274F9CEE50D}"/>
    <dgm:cxn modelId="{A3D4CD86-412B-424A-A2D6-5789E8FAC499}" type="presOf" srcId="{E05E5822-6638-4862-A44B-75ED7FEF307F}" destId="{2309EDAB-7116-47A9-A95C-ED02008B47F9}" srcOrd="0" destOrd="0" presId="urn:microsoft.com/office/officeart/2008/layout/BendingPictureCaptionList"/>
    <dgm:cxn modelId="{C91EF099-4E38-4F8F-A2EE-D0D17598F301}" type="presOf" srcId="{DB70B0E7-0201-485A-8C79-F78D76953E63}" destId="{0E0798D6-2EE5-485B-BFB0-28A350B093A1}" srcOrd="0" destOrd="0" presId="urn:microsoft.com/office/officeart/2008/layout/BendingPictureCaptionList"/>
    <dgm:cxn modelId="{2C262A9A-3928-4298-9CC6-D750A80B38D5}" type="presOf" srcId="{A8D19C6A-C504-4278-BDA0-F924161F53CF}" destId="{AA7526C8-E584-4331-ADB5-687E6C26C12C}" srcOrd="0" destOrd="0" presId="urn:microsoft.com/office/officeart/2008/layout/BendingPictureCaptionList"/>
    <dgm:cxn modelId="{1A596BF2-52B8-4FD0-9DF0-A669386AE6F0}" srcId="{DB70B0E7-0201-485A-8C79-F78D76953E63}" destId="{A8D19C6A-C504-4278-BDA0-F924161F53CF}" srcOrd="0" destOrd="0" parTransId="{899988AE-76E5-47FD-958E-0EA29149D278}" sibTransId="{3DCAA28F-273A-406A-AF70-48FB60C97832}"/>
    <dgm:cxn modelId="{7AFEC232-B61B-4D71-B18D-C871A7581C75}" type="presParOf" srcId="{0E0798D6-2EE5-485B-BFB0-28A350B093A1}" destId="{B6E56824-4B4A-4BDA-B05C-96C5BBDC5C1A}" srcOrd="0" destOrd="0" presId="urn:microsoft.com/office/officeart/2008/layout/BendingPictureCaptionList"/>
    <dgm:cxn modelId="{D53132C4-DB89-4216-BED2-E5A5787946E7}" type="presParOf" srcId="{B6E56824-4B4A-4BDA-B05C-96C5BBDC5C1A}" destId="{E010B28C-8275-46E3-B52B-024ABF0E25F9}" srcOrd="0" destOrd="0" presId="urn:microsoft.com/office/officeart/2008/layout/BendingPictureCaptionList"/>
    <dgm:cxn modelId="{845BD171-24A9-4F28-95CE-8EEBF46E456B}" type="presParOf" srcId="{B6E56824-4B4A-4BDA-B05C-96C5BBDC5C1A}" destId="{AA7526C8-E584-4331-ADB5-687E6C26C12C}" srcOrd="1" destOrd="0" presId="urn:microsoft.com/office/officeart/2008/layout/BendingPictureCaptionList"/>
    <dgm:cxn modelId="{8D100454-9621-4CAA-90E8-6B4649E826A2}" type="presParOf" srcId="{0E0798D6-2EE5-485B-BFB0-28A350B093A1}" destId="{764F48F0-40EF-4C1C-86DA-FEA1F65F2E16}" srcOrd="1" destOrd="0" presId="urn:microsoft.com/office/officeart/2008/layout/BendingPictureCaptionList"/>
    <dgm:cxn modelId="{0FC31728-7173-4AB3-B783-84261E70D35E}" type="presParOf" srcId="{0E0798D6-2EE5-485B-BFB0-28A350B093A1}" destId="{21BF5CDA-D810-41A1-9E47-BF50A0E2A9FD}" srcOrd="2" destOrd="0" presId="urn:microsoft.com/office/officeart/2008/layout/BendingPictureCaptionList"/>
    <dgm:cxn modelId="{D3C0CFD2-883F-4136-BBB5-8CC02D5511ED}" type="presParOf" srcId="{21BF5CDA-D810-41A1-9E47-BF50A0E2A9FD}" destId="{CC59F115-2DF1-4E4B-BBE5-46C067843A3F}" srcOrd="0" destOrd="0" presId="urn:microsoft.com/office/officeart/2008/layout/BendingPictureCaptionList"/>
    <dgm:cxn modelId="{D6093343-8266-40DC-A7A8-F3ECDF6B7E7F}" type="presParOf" srcId="{21BF5CDA-D810-41A1-9E47-BF50A0E2A9FD}" destId="{2309EDAB-7116-47A9-A95C-ED02008B47F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273B1-E121-443C-9F95-01A7AF720DA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E9B94-B77F-4F1D-AE1E-842206AD8835}">
      <dgm:prSet phldrT="[Text]"/>
      <dgm:spPr/>
      <dgm:t>
        <a:bodyPr/>
        <a:lstStyle/>
        <a:p>
          <a:r>
            <a:rPr lang="en-US" dirty="0"/>
            <a:t>Vector</a:t>
          </a:r>
        </a:p>
      </dgm:t>
    </dgm:pt>
    <dgm:pt modelId="{6B52D67C-103B-4A5A-9ED3-31EDD09EA4F1}" type="parTrans" cxnId="{F5E2A2EB-ACD6-4647-A5B8-BE6C02530F7E}">
      <dgm:prSet/>
      <dgm:spPr/>
      <dgm:t>
        <a:bodyPr/>
        <a:lstStyle/>
        <a:p>
          <a:endParaRPr lang="en-US"/>
        </a:p>
      </dgm:t>
    </dgm:pt>
    <dgm:pt modelId="{177D1AAC-A4CB-4835-9D66-10CE6EBA9162}" type="sibTrans" cxnId="{F5E2A2EB-ACD6-4647-A5B8-BE6C02530F7E}">
      <dgm:prSet/>
      <dgm:spPr/>
      <dgm:t>
        <a:bodyPr/>
        <a:lstStyle/>
        <a:p>
          <a:endParaRPr lang="en-US"/>
        </a:p>
      </dgm:t>
    </dgm:pt>
    <dgm:pt modelId="{48271CF1-8E47-4B87-A568-D088390BC2ED}">
      <dgm:prSet phldrT="[Text]"/>
      <dgm:spPr/>
      <dgm:t>
        <a:bodyPr/>
        <a:lstStyle/>
        <a:p>
          <a:r>
            <a:rPr lang="en-US" dirty="0"/>
            <a:t>A row or column of numbers</a:t>
          </a:r>
        </a:p>
      </dgm:t>
    </dgm:pt>
    <dgm:pt modelId="{F0639F15-2061-44BA-845E-4AB7C7C07A04}" type="parTrans" cxnId="{FBF815D4-C39C-4621-8D09-758FFBB9F45F}">
      <dgm:prSet/>
      <dgm:spPr/>
      <dgm:t>
        <a:bodyPr/>
        <a:lstStyle/>
        <a:p>
          <a:endParaRPr lang="en-US"/>
        </a:p>
      </dgm:t>
    </dgm:pt>
    <dgm:pt modelId="{FDBFACB9-8F11-4F7E-8BA3-03487F24D660}" type="sibTrans" cxnId="{FBF815D4-C39C-4621-8D09-758FFBB9F45F}">
      <dgm:prSet/>
      <dgm:spPr/>
      <dgm:t>
        <a:bodyPr/>
        <a:lstStyle/>
        <a:p>
          <a:endParaRPr lang="en-US"/>
        </a:p>
      </dgm:t>
    </dgm:pt>
    <dgm:pt modelId="{7191B591-3C31-4CCB-86BB-45530B7F7D9E}">
      <dgm:prSet phldrT="[Text]"/>
      <dgm:spPr/>
      <dgm:t>
        <a:bodyPr/>
        <a:lstStyle/>
        <a:p>
          <a:r>
            <a:rPr lang="en-US" dirty="0"/>
            <a:t>1 dimension</a:t>
          </a:r>
        </a:p>
      </dgm:t>
    </dgm:pt>
    <dgm:pt modelId="{550359FD-FE6A-48BC-B7D3-C9498B69E0B0}" type="parTrans" cxnId="{B58A5516-E70B-495C-A02B-772BA9773176}">
      <dgm:prSet/>
      <dgm:spPr/>
      <dgm:t>
        <a:bodyPr/>
        <a:lstStyle/>
        <a:p>
          <a:endParaRPr lang="en-US"/>
        </a:p>
      </dgm:t>
    </dgm:pt>
    <dgm:pt modelId="{31054F0D-4CFA-4AA2-96B8-C5F2EBC0F024}" type="sibTrans" cxnId="{B58A5516-E70B-495C-A02B-772BA9773176}">
      <dgm:prSet/>
      <dgm:spPr/>
      <dgm:t>
        <a:bodyPr/>
        <a:lstStyle/>
        <a:p>
          <a:endParaRPr lang="en-US"/>
        </a:p>
      </dgm:t>
    </dgm:pt>
    <dgm:pt modelId="{89A80063-5F7D-4EEA-8383-7ADDB059D142}">
      <dgm:prSet phldrT="[Text]"/>
      <dgm:spPr/>
      <dgm:t>
        <a:bodyPr/>
        <a:lstStyle/>
        <a:p>
          <a:r>
            <a:rPr lang="en-US" dirty="0"/>
            <a:t>Matrix</a:t>
          </a:r>
        </a:p>
      </dgm:t>
    </dgm:pt>
    <dgm:pt modelId="{0A29059C-E33E-4FB4-95C9-E1C8DDB68670}" type="parTrans" cxnId="{62D7A860-9960-480C-B3BC-0C256180D70B}">
      <dgm:prSet/>
      <dgm:spPr/>
      <dgm:t>
        <a:bodyPr/>
        <a:lstStyle/>
        <a:p>
          <a:endParaRPr lang="en-US"/>
        </a:p>
      </dgm:t>
    </dgm:pt>
    <dgm:pt modelId="{CA69DEA6-FEE7-4F58-B545-60CA82105326}" type="sibTrans" cxnId="{62D7A860-9960-480C-B3BC-0C256180D70B}">
      <dgm:prSet/>
      <dgm:spPr/>
      <dgm:t>
        <a:bodyPr/>
        <a:lstStyle/>
        <a:p>
          <a:endParaRPr lang="en-US"/>
        </a:p>
      </dgm:t>
    </dgm:pt>
    <dgm:pt modelId="{10448CD3-577D-442B-AD89-923F1560C77A}">
      <dgm:prSet phldrT="[Text]"/>
      <dgm:spPr/>
      <dgm:t>
        <a:bodyPr/>
        <a:lstStyle/>
        <a:p>
          <a:r>
            <a:rPr lang="en-US" dirty="0"/>
            <a:t>A rectangular array of numbers</a:t>
          </a:r>
        </a:p>
      </dgm:t>
    </dgm:pt>
    <dgm:pt modelId="{34E9BCF4-3E61-437D-BEE6-0E328238E60A}" type="parTrans" cxnId="{A061657F-A656-490B-A202-FCDE85383DF0}">
      <dgm:prSet/>
      <dgm:spPr/>
      <dgm:t>
        <a:bodyPr/>
        <a:lstStyle/>
        <a:p>
          <a:endParaRPr lang="en-US"/>
        </a:p>
      </dgm:t>
    </dgm:pt>
    <dgm:pt modelId="{ED522E6E-B6D2-4B3B-A773-7CB2C0A3337E}" type="sibTrans" cxnId="{A061657F-A656-490B-A202-FCDE85383DF0}">
      <dgm:prSet/>
      <dgm:spPr/>
      <dgm:t>
        <a:bodyPr/>
        <a:lstStyle/>
        <a:p>
          <a:endParaRPr lang="en-US"/>
        </a:p>
      </dgm:t>
    </dgm:pt>
    <dgm:pt modelId="{10F6C4BF-A3CE-4C61-A52E-162269FFCDEA}">
      <dgm:prSet phldrT="[Text]"/>
      <dgm:spPr/>
      <dgm:t>
        <a:bodyPr/>
        <a:lstStyle/>
        <a:p>
          <a:r>
            <a:rPr lang="en-US" dirty="0"/>
            <a:t>2 dimensions</a:t>
          </a:r>
        </a:p>
      </dgm:t>
    </dgm:pt>
    <dgm:pt modelId="{19B01050-E391-4E2C-BDF1-E81E159CB533}" type="parTrans" cxnId="{82A1D53C-8EC9-47D4-872E-292D353AA966}">
      <dgm:prSet/>
      <dgm:spPr/>
      <dgm:t>
        <a:bodyPr/>
        <a:lstStyle/>
        <a:p>
          <a:endParaRPr lang="en-US"/>
        </a:p>
      </dgm:t>
    </dgm:pt>
    <dgm:pt modelId="{19CE068E-2655-455E-B4C0-2C2EA139EE73}" type="sibTrans" cxnId="{82A1D53C-8EC9-47D4-872E-292D353AA966}">
      <dgm:prSet/>
      <dgm:spPr/>
      <dgm:t>
        <a:bodyPr/>
        <a:lstStyle/>
        <a:p>
          <a:endParaRPr lang="en-US"/>
        </a:p>
      </dgm:t>
    </dgm:pt>
    <dgm:pt modelId="{244B11D0-F208-4045-A278-D64B965688A1}">
      <dgm:prSet phldrT="[Text]"/>
      <dgm:spPr/>
      <dgm:t>
        <a:bodyPr/>
        <a:lstStyle/>
        <a:p>
          <a:r>
            <a:rPr lang="en-US" dirty="0"/>
            <a:t>Tensor</a:t>
          </a:r>
        </a:p>
      </dgm:t>
    </dgm:pt>
    <dgm:pt modelId="{24753DCE-53A7-4D71-84AD-D7ED27D52056}" type="parTrans" cxnId="{D72A0CCC-E8F8-452A-B124-77DD86CFFB3A}">
      <dgm:prSet/>
      <dgm:spPr/>
      <dgm:t>
        <a:bodyPr/>
        <a:lstStyle/>
        <a:p>
          <a:endParaRPr lang="en-US"/>
        </a:p>
      </dgm:t>
    </dgm:pt>
    <dgm:pt modelId="{2AFA3A13-BFC8-4015-B093-0B85C78AC5CA}" type="sibTrans" cxnId="{D72A0CCC-E8F8-452A-B124-77DD86CFFB3A}">
      <dgm:prSet/>
      <dgm:spPr/>
      <dgm:t>
        <a:bodyPr/>
        <a:lstStyle/>
        <a:p>
          <a:endParaRPr lang="en-US"/>
        </a:p>
      </dgm:t>
    </dgm:pt>
    <dgm:pt modelId="{BD871127-0D3F-4E3F-9240-B4B1115D1FD4}">
      <dgm:prSet phldrT="[Text]"/>
      <dgm:spPr/>
      <dgm:t>
        <a:bodyPr/>
        <a:lstStyle/>
        <a:p>
          <a:r>
            <a:rPr lang="en-US" dirty="0"/>
            <a:t>Generalization of a matrix</a:t>
          </a:r>
        </a:p>
      </dgm:t>
    </dgm:pt>
    <dgm:pt modelId="{4710203F-E41A-42EA-B3F4-92D3021476B3}" type="parTrans" cxnId="{9512B8AD-EBF4-4677-896A-9C876CBC703F}">
      <dgm:prSet/>
      <dgm:spPr/>
      <dgm:t>
        <a:bodyPr/>
        <a:lstStyle/>
        <a:p>
          <a:endParaRPr lang="en-US"/>
        </a:p>
      </dgm:t>
    </dgm:pt>
    <dgm:pt modelId="{8830DDFB-F049-46EC-A1C2-D5B902BB63EC}" type="sibTrans" cxnId="{9512B8AD-EBF4-4677-896A-9C876CBC703F}">
      <dgm:prSet/>
      <dgm:spPr/>
      <dgm:t>
        <a:bodyPr/>
        <a:lstStyle/>
        <a:p>
          <a:endParaRPr lang="en-US"/>
        </a:p>
      </dgm:t>
    </dgm:pt>
    <dgm:pt modelId="{93ECAA72-C01D-4D8E-8A3D-15D7CDE873CA}">
      <dgm:prSet phldrT="[Text]"/>
      <dgm:spPr/>
      <dgm:t>
        <a:bodyPr/>
        <a:lstStyle/>
        <a:p>
          <a:r>
            <a:rPr lang="en-US" dirty="0"/>
            <a:t>Arbitrary dimensions</a:t>
          </a:r>
        </a:p>
      </dgm:t>
    </dgm:pt>
    <dgm:pt modelId="{D8288C62-93E9-467A-9563-A7C7C8B34310}" type="parTrans" cxnId="{2C3A9C4A-DF2F-4F02-9420-3F49BDF11DD1}">
      <dgm:prSet/>
      <dgm:spPr/>
      <dgm:t>
        <a:bodyPr/>
        <a:lstStyle/>
        <a:p>
          <a:endParaRPr lang="en-US"/>
        </a:p>
      </dgm:t>
    </dgm:pt>
    <dgm:pt modelId="{87DC6C15-4B53-4DF5-AB9B-896CEF18BD69}" type="sibTrans" cxnId="{2C3A9C4A-DF2F-4F02-9420-3F49BDF11DD1}">
      <dgm:prSet/>
      <dgm:spPr/>
      <dgm:t>
        <a:bodyPr/>
        <a:lstStyle/>
        <a:p>
          <a:endParaRPr lang="en-US"/>
        </a:p>
      </dgm:t>
    </dgm:pt>
    <dgm:pt modelId="{E2A18F14-50C2-43BA-B378-411406EC93C5}" type="pres">
      <dgm:prSet presAssocID="{8FB273B1-E121-443C-9F95-01A7AF720DA2}" presName="Name0" presStyleCnt="0">
        <dgm:presLayoutVars>
          <dgm:dir/>
          <dgm:animLvl val="lvl"/>
          <dgm:resizeHandles val="exact"/>
        </dgm:presLayoutVars>
      </dgm:prSet>
      <dgm:spPr/>
    </dgm:pt>
    <dgm:pt modelId="{0F919B88-1EB1-4093-A465-4A5719569F45}" type="pres">
      <dgm:prSet presAssocID="{4F9E9B94-B77F-4F1D-AE1E-842206AD8835}" presName="linNode" presStyleCnt="0"/>
      <dgm:spPr/>
    </dgm:pt>
    <dgm:pt modelId="{94DC7EE6-0707-4A74-8226-FD62C5C5389C}" type="pres">
      <dgm:prSet presAssocID="{4F9E9B94-B77F-4F1D-AE1E-842206AD88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5E1114-5AF6-47A8-A8C7-2D8B68A73EA2}" type="pres">
      <dgm:prSet presAssocID="{4F9E9B94-B77F-4F1D-AE1E-842206AD8835}" presName="descendantText" presStyleLbl="alignAccFollowNode1" presStyleIdx="0" presStyleCnt="3">
        <dgm:presLayoutVars>
          <dgm:bulletEnabled val="1"/>
        </dgm:presLayoutVars>
      </dgm:prSet>
      <dgm:spPr/>
    </dgm:pt>
    <dgm:pt modelId="{4AF2C491-AD9C-4914-B972-1C3A0DDFA704}" type="pres">
      <dgm:prSet presAssocID="{177D1AAC-A4CB-4835-9D66-10CE6EBA9162}" presName="sp" presStyleCnt="0"/>
      <dgm:spPr/>
    </dgm:pt>
    <dgm:pt modelId="{48C13405-E911-4328-8F1A-50547317771A}" type="pres">
      <dgm:prSet presAssocID="{89A80063-5F7D-4EEA-8383-7ADDB059D142}" presName="linNode" presStyleCnt="0"/>
      <dgm:spPr/>
    </dgm:pt>
    <dgm:pt modelId="{C69FA4BB-2E95-4391-8901-1FD5D53B9C30}" type="pres">
      <dgm:prSet presAssocID="{89A80063-5F7D-4EEA-8383-7ADDB059D1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5FDC566-C1AD-42C7-851A-A792BD4951FF}" type="pres">
      <dgm:prSet presAssocID="{89A80063-5F7D-4EEA-8383-7ADDB059D142}" presName="descendantText" presStyleLbl="alignAccFollowNode1" presStyleIdx="1" presStyleCnt="3">
        <dgm:presLayoutVars>
          <dgm:bulletEnabled val="1"/>
        </dgm:presLayoutVars>
      </dgm:prSet>
      <dgm:spPr/>
    </dgm:pt>
    <dgm:pt modelId="{E60289B8-D480-4B5A-8E42-363F482DAD9B}" type="pres">
      <dgm:prSet presAssocID="{CA69DEA6-FEE7-4F58-B545-60CA82105326}" presName="sp" presStyleCnt="0"/>
      <dgm:spPr/>
    </dgm:pt>
    <dgm:pt modelId="{57ED620A-9BD3-4711-A186-CF28C556D7A9}" type="pres">
      <dgm:prSet presAssocID="{244B11D0-F208-4045-A278-D64B965688A1}" presName="linNode" presStyleCnt="0"/>
      <dgm:spPr/>
    </dgm:pt>
    <dgm:pt modelId="{62EDA060-A0E8-42E6-BA84-F0180F28EAA2}" type="pres">
      <dgm:prSet presAssocID="{244B11D0-F208-4045-A278-D64B965688A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704EEBB-503D-4AAE-ABA8-FBB873486460}" type="pres">
      <dgm:prSet presAssocID="{244B11D0-F208-4045-A278-D64B965688A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E5BE06-CD23-40F2-B0FB-AE31B129B2F0}" type="presOf" srcId="{10F6C4BF-A3CE-4C61-A52E-162269FFCDEA}" destId="{E5FDC566-C1AD-42C7-851A-A792BD4951FF}" srcOrd="0" destOrd="1" presId="urn:microsoft.com/office/officeart/2005/8/layout/vList5"/>
    <dgm:cxn modelId="{B58A5516-E70B-495C-A02B-772BA9773176}" srcId="{4F9E9B94-B77F-4F1D-AE1E-842206AD8835}" destId="{7191B591-3C31-4CCB-86BB-45530B7F7D9E}" srcOrd="1" destOrd="0" parTransId="{550359FD-FE6A-48BC-B7D3-C9498B69E0B0}" sibTransId="{31054F0D-4CFA-4AA2-96B8-C5F2EBC0F024}"/>
    <dgm:cxn modelId="{58880F2C-ED95-417A-9A4B-451ECBB436A4}" type="presOf" srcId="{48271CF1-8E47-4B87-A568-D088390BC2ED}" destId="{765E1114-5AF6-47A8-A8C7-2D8B68A73EA2}" srcOrd="0" destOrd="0" presId="urn:microsoft.com/office/officeart/2005/8/layout/vList5"/>
    <dgm:cxn modelId="{82A1D53C-8EC9-47D4-872E-292D353AA966}" srcId="{89A80063-5F7D-4EEA-8383-7ADDB059D142}" destId="{10F6C4BF-A3CE-4C61-A52E-162269FFCDEA}" srcOrd="1" destOrd="0" parTransId="{19B01050-E391-4E2C-BDF1-E81E159CB533}" sibTransId="{19CE068E-2655-455E-B4C0-2C2EA139EE73}"/>
    <dgm:cxn modelId="{4486BC5D-EDD1-4137-9F39-8498DEB3418C}" type="presOf" srcId="{244B11D0-F208-4045-A278-D64B965688A1}" destId="{62EDA060-A0E8-42E6-BA84-F0180F28EAA2}" srcOrd="0" destOrd="0" presId="urn:microsoft.com/office/officeart/2005/8/layout/vList5"/>
    <dgm:cxn modelId="{62D7A860-9960-480C-B3BC-0C256180D70B}" srcId="{8FB273B1-E121-443C-9F95-01A7AF720DA2}" destId="{89A80063-5F7D-4EEA-8383-7ADDB059D142}" srcOrd="1" destOrd="0" parTransId="{0A29059C-E33E-4FB4-95C9-E1C8DDB68670}" sibTransId="{CA69DEA6-FEE7-4F58-B545-60CA82105326}"/>
    <dgm:cxn modelId="{2C3A9C4A-DF2F-4F02-9420-3F49BDF11DD1}" srcId="{244B11D0-F208-4045-A278-D64B965688A1}" destId="{93ECAA72-C01D-4D8E-8A3D-15D7CDE873CA}" srcOrd="1" destOrd="0" parTransId="{D8288C62-93E9-467A-9563-A7C7C8B34310}" sibTransId="{87DC6C15-4B53-4DF5-AB9B-896CEF18BD69}"/>
    <dgm:cxn modelId="{0BAE8571-CF1F-40BD-883A-5C2EDBC1A4A4}" type="presOf" srcId="{10448CD3-577D-442B-AD89-923F1560C77A}" destId="{E5FDC566-C1AD-42C7-851A-A792BD4951FF}" srcOrd="0" destOrd="0" presId="urn:microsoft.com/office/officeart/2005/8/layout/vList5"/>
    <dgm:cxn modelId="{A061657F-A656-490B-A202-FCDE85383DF0}" srcId="{89A80063-5F7D-4EEA-8383-7ADDB059D142}" destId="{10448CD3-577D-442B-AD89-923F1560C77A}" srcOrd="0" destOrd="0" parTransId="{34E9BCF4-3E61-437D-BEE6-0E328238E60A}" sibTransId="{ED522E6E-B6D2-4B3B-A773-7CB2C0A3337E}"/>
    <dgm:cxn modelId="{A8F09583-A245-4F2A-A98A-D36D416FA083}" type="presOf" srcId="{4F9E9B94-B77F-4F1D-AE1E-842206AD8835}" destId="{94DC7EE6-0707-4A74-8226-FD62C5C5389C}" srcOrd="0" destOrd="0" presId="urn:microsoft.com/office/officeart/2005/8/layout/vList5"/>
    <dgm:cxn modelId="{ABC17D8C-6598-4EAF-A75C-D1510CB4690A}" type="presOf" srcId="{BD871127-0D3F-4E3F-9240-B4B1115D1FD4}" destId="{8704EEBB-503D-4AAE-ABA8-FBB873486460}" srcOrd="0" destOrd="0" presId="urn:microsoft.com/office/officeart/2005/8/layout/vList5"/>
    <dgm:cxn modelId="{9C8A0A99-0C52-40CF-9E85-5F7A56CA6855}" type="presOf" srcId="{7191B591-3C31-4CCB-86BB-45530B7F7D9E}" destId="{765E1114-5AF6-47A8-A8C7-2D8B68A73EA2}" srcOrd="0" destOrd="1" presId="urn:microsoft.com/office/officeart/2005/8/layout/vList5"/>
    <dgm:cxn modelId="{592A05A3-D4F9-4125-9CC2-13E9172929E2}" type="presOf" srcId="{89A80063-5F7D-4EEA-8383-7ADDB059D142}" destId="{C69FA4BB-2E95-4391-8901-1FD5D53B9C30}" srcOrd="0" destOrd="0" presId="urn:microsoft.com/office/officeart/2005/8/layout/vList5"/>
    <dgm:cxn modelId="{9512B8AD-EBF4-4677-896A-9C876CBC703F}" srcId="{244B11D0-F208-4045-A278-D64B965688A1}" destId="{BD871127-0D3F-4E3F-9240-B4B1115D1FD4}" srcOrd="0" destOrd="0" parTransId="{4710203F-E41A-42EA-B3F4-92D3021476B3}" sibTransId="{8830DDFB-F049-46EC-A1C2-D5B902BB63EC}"/>
    <dgm:cxn modelId="{D72A0CCC-E8F8-452A-B124-77DD86CFFB3A}" srcId="{8FB273B1-E121-443C-9F95-01A7AF720DA2}" destId="{244B11D0-F208-4045-A278-D64B965688A1}" srcOrd="2" destOrd="0" parTransId="{24753DCE-53A7-4D71-84AD-D7ED27D52056}" sibTransId="{2AFA3A13-BFC8-4015-B093-0B85C78AC5CA}"/>
    <dgm:cxn modelId="{FBF815D4-C39C-4621-8D09-758FFBB9F45F}" srcId="{4F9E9B94-B77F-4F1D-AE1E-842206AD8835}" destId="{48271CF1-8E47-4B87-A568-D088390BC2ED}" srcOrd="0" destOrd="0" parTransId="{F0639F15-2061-44BA-845E-4AB7C7C07A04}" sibTransId="{FDBFACB9-8F11-4F7E-8BA3-03487F24D660}"/>
    <dgm:cxn modelId="{F1A01FDA-04B2-448D-9491-5C22BC15F41C}" type="presOf" srcId="{93ECAA72-C01D-4D8E-8A3D-15D7CDE873CA}" destId="{8704EEBB-503D-4AAE-ABA8-FBB873486460}" srcOrd="0" destOrd="1" presId="urn:microsoft.com/office/officeart/2005/8/layout/vList5"/>
    <dgm:cxn modelId="{1DCF0ADE-854A-413C-BD35-CD13DF714AC9}" type="presOf" srcId="{8FB273B1-E121-443C-9F95-01A7AF720DA2}" destId="{E2A18F14-50C2-43BA-B378-411406EC93C5}" srcOrd="0" destOrd="0" presId="urn:microsoft.com/office/officeart/2005/8/layout/vList5"/>
    <dgm:cxn modelId="{F5E2A2EB-ACD6-4647-A5B8-BE6C02530F7E}" srcId="{8FB273B1-E121-443C-9F95-01A7AF720DA2}" destId="{4F9E9B94-B77F-4F1D-AE1E-842206AD8835}" srcOrd="0" destOrd="0" parTransId="{6B52D67C-103B-4A5A-9ED3-31EDD09EA4F1}" sibTransId="{177D1AAC-A4CB-4835-9D66-10CE6EBA9162}"/>
    <dgm:cxn modelId="{F840D813-9101-4027-978E-96D9A6728D81}" type="presParOf" srcId="{E2A18F14-50C2-43BA-B378-411406EC93C5}" destId="{0F919B88-1EB1-4093-A465-4A5719569F45}" srcOrd="0" destOrd="0" presId="urn:microsoft.com/office/officeart/2005/8/layout/vList5"/>
    <dgm:cxn modelId="{E3946259-1918-41DE-95C5-7318782F9E8A}" type="presParOf" srcId="{0F919B88-1EB1-4093-A465-4A5719569F45}" destId="{94DC7EE6-0707-4A74-8226-FD62C5C5389C}" srcOrd="0" destOrd="0" presId="urn:microsoft.com/office/officeart/2005/8/layout/vList5"/>
    <dgm:cxn modelId="{CD33CE8B-2144-40B3-B8A2-C462B8637A59}" type="presParOf" srcId="{0F919B88-1EB1-4093-A465-4A5719569F45}" destId="{765E1114-5AF6-47A8-A8C7-2D8B68A73EA2}" srcOrd="1" destOrd="0" presId="urn:microsoft.com/office/officeart/2005/8/layout/vList5"/>
    <dgm:cxn modelId="{357C1BA8-4D3A-4119-8F00-82919245B5E3}" type="presParOf" srcId="{E2A18F14-50C2-43BA-B378-411406EC93C5}" destId="{4AF2C491-AD9C-4914-B972-1C3A0DDFA704}" srcOrd="1" destOrd="0" presId="urn:microsoft.com/office/officeart/2005/8/layout/vList5"/>
    <dgm:cxn modelId="{09B3DDF0-5CF5-4A0B-9CE1-870EE68090B6}" type="presParOf" srcId="{E2A18F14-50C2-43BA-B378-411406EC93C5}" destId="{48C13405-E911-4328-8F1A-50547317771A}" srcOrd="2" destOrd="0" presId="urn:microsoft.com/office/officeart/2005/8/layout/vList5"/>
    <dgm:cxn modelId="{3EDEBDD0-038A-48DB-8F40-6F3AE653283E}" type="presParOf" srcId="{48C13405-E911-4328-8F1A-50547317771A}" destId="{C69FA4BB-2E95-4391-8901-1FD5D53B9C30}" srcOrd="0" destOrd="0" presId="urn:microsoft.com/office/officeart/2005/8/layout/vList5"/>
    <dgm:cxn modelId="{BD3BF3B2-1FDD-4BEF-8E95-81A56D7C18A0}" type="presParOf" srcId="{48C13405-E911-4328-8F1A-50547317771A}" destId="{E5FDC566-C1AD-42C7-851A-A792BD4951FF}" srcOrd="1" destOrd="0" presId="urn:microsoft.com/office/officeart/2005/8/layout/vList5"/>
    <dgm:cxn modelId="{E9721217-5D3D-4ED9-A63A-8A4631C1D533}" type="presParOf" srcId="{E2A18F14-50C2-43BA-B378-411406EC93C5}" destId="{E60289B8-D480-4B5A-8E42-363F482DAD9B}" srcOrd="3" destOrd="0" presId="urn:microsoft.com/office/officeart/2005/8/layout/vList5"/>
    <dgm:cxn modelId="{BA01D1A2-F094-46DA-B5C1-41D228C84A26}" type="presParOf" srcId="{E2A18F14-50C2-43BA-B378-411406EC93C5}" destId="{57ED620A-9BD3-4711-A186-CF28C556D7A9}" srcOrd="4" destOrd="0" presId="urn:microsoft.com/office/officeart/2005/8/layout/vList5"/>
    <dgm:cxn modelId="{E20C015A-6CD7-4FA0-8247-757ADF4A2059}" type="presParOf" srcId="{57ED620A-9BD3-4711-A186-CF28C556D7A9}" destId="{62EDA060-A0E8-42E6-BA84-F0180F28EAA2}" srcOrd="0" destOrd="0" presId="urn:microsoft.com/office/officeart/2005/8/layout/vList5"/>
    <dgm:cxn modelId="{D35141F1-12D8-4C74-9784-D1D27302E04F}" type="presParOf" srcId="{57ED620A-9BD3-4711-A186-CF28C556D7A9}" destId="{8704EEBB-503D-4AAE-ABA8-FBB8734864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ECA43-2B25-4964-BD3C-008E9EA5AD38}">
      <dsp:nvSpPr>
        <dsp:cNvPr id="0" name=""/>
        <dsp:cNvSpPr/>
      </dsp:nvSpPr>
      <dsp:spPr>
        <a:xfrm>
          <a:off x="4249" y="0"/>
          <a:ext cx="2002150" cy="14460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72871-FCEC-4A64-9D5F-683C08F4BCCA}">
      <dsp:nvSpPr>
        <dsp:cNvPr id="0" name=""/>
        <dsp:cNvSpPr/>
      </dsp:nvSpPr>
      <dsp:spPr>
        <a:xfrm>
          <a:off x="335727" y="867630"/>
          <a:ext cx="2002150" cy="144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Text</a:t>
          </a:r>
        </a:p>
      </dsp:txBody>
      <dsp:txXfrm>
        <a:off x="378080" y="909983"/>
        <a:ext cx="1917444" cy="1361344"/>
      </dsp:txXfrm>
    </dsp:sp>
    <dsp:sp modelId="{C552603C-8154-41CB-B5B5-E2E322E24E8C}">
      <dsp:nvSpPr>
        <dsp:cNvPr id="0" name=""/>
        <dsp:cNvSpPr/>
      </dsp:nvSpPr>
      <dsp:spPr>
        <a:xfrm>
          <a:off x="2392058" y="482480"/>
          <a:ext cx="385658" cy="48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92058" y="578698"/>
        <a:ext cx="269961" cy="288652"/>
      </dsp:txXfrm>
    </dsp:sp>
    <dsp:sp modelId="{30714F80-F59A-4B1B-8AAB-EBC0A4E0D67C}">
      <dsp:nvSpPr>
        <dsp:cNvPr id="0" name=""/>
        <dsp:cNvSpPr/>
      </dsp:nvSpPr>
      <dsp:spPr>
        <a:xfrm>
          <a:off x="3108280" y="0"/>
          <a:ext cx="2002150" cy="14460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7000" r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1FEA9-9D08-4DBD-92E8-30E9AAFA5CEC}">
      <dsp:nvSpPr>
        <dsp:cNvPr id="0" name=""/>
        <dsp:cNvSpPr/>
      </dsp:nvSpPr>
      <dsp:spPr>
        <a:xfrm>
          <a:off x="3434212" y="867630"/>
          <a:ext cx="2002150" cy="144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Vectors</a:t>
          </a:r>
        </a:p>
      </dsp:txBody>
      <dsp:txXfrm>
        <a:off x="3476565" y="909983"/>
        <a:ext cx="1917444" cy="1361344"/>
      </dsp:txXfrm>
    </dsp:sp>
    <dsp:sp modelId="{A73352D7-0738-4A75-A3E1-C08A68BD3AE2}">
      <dsp:nvSpPr>
        <dsp:cNvPr id="0" name=""/>
        <dsp:cNvSpPr/>
      </dsp:nvSpPr>
      <dsp:spPr>
        <a:xfrm>
          <a:off x="5496089" y="482480"/>
          <a:ext cx="385658" cy="48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496089" y="578698"/>
        <a:ext cx="269961" cy="288652"/>
      </dsp:txXfrm>
    </dsp:sp>
    <dsp:sp modelId="{75C96C39-D560-47A4-887D-8198C8ED5A1A}">
      <dsp:nvSpPr>
        <dsp:cNvPr id="0" name=""/>
        <dsp:cNvSpPr/>
      </dsp:nvSpPr>
      <dsp:spPr>
        <a:xfrm>
          <a:off x="6212311" y="0"/>
          <a:ext cx="2002150" cy="14460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202C-B1F3-458B-B088-05E638B5AD72}">
      <dsp:nvSpPr>
        <dsp:cNvPr id="0" name=""/>
        <dsp:cNvSpPr/>
      </dsp:nvSpPr>
      <dsp:spPr>
        <a:xfrm>
          <a:off x="6538243" y="867630"/>
          <a:ext cx="2002150" cy="144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Machine Learning</a:t>
          </a:r>
        </a:p>
      </dsp:txBody>
      <dsp:txXfrm>
        <a:off x="6580596" y="909983"/>
        <a:ext cx="1917444" cy="136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0B28C-8275-46E3-B52B-024ABF0E25F9}">
      <dsp:nvSpPr>
        <dsp:cNvPr id="0" name=""/>
        <dsp:cNvSpPr/>
      </dsp:nvSpPr>
      <dsp:spPr>
        <a:xfrm>
          <a:off x="658" y="514361"/>
          <a:ext cx="2569610" cy="2055688"/>
        </a:xfrm>
        <a:prstGeom prst="rect">
          <a:avLst/>
        </a:prstGeom>
        <a:solidFill>
          <a:srgbClr val="EDF7F9"/>
        </a:solidFill>
        <a:ln w="15875" cap="flat" cmpd="sng" algn="ctr">
          <a:solidFill>
            <a:srgbClr val="EDF7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526C8-E584-4331-ADB5-687E6C26C12C}">
      <dsp:nvSpPr>
        <dsp:cNvPr id="0" name=""/>
        <dsp:cNvSpPr/>
      </dsp:nvSpPr>
      <dsp:spPr>
        <a:xfrm>
          <a:off x="231923" y="2364481"/>
          <a:ext cx="2286953" cy="719490"/>
        </a:xfrm>
        <a:prstGeom prst="wedgeRectCallout">
          <a:avLst>
            <a:gd name="adj1" fmla="val 20250"/>
            <a:gd name="adj2" fmla="val -60700"/>
          </a:avLst>
        </a:prstGeom>
        <a:solidFill>
          <a:srgbClr val="43AFC0"/>
        </a:solidFill>
        <a:ln w="15875" cap="flat" cmpd="sng" algn="ctr">
          <a:solidFill>
            <a:srgbClr val="43AF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Understand Speech</a:t>
          </a:r>
        </a:p>
      </dsp:txBody>
      <dsp:txXfrm>
        <a:off x="231923" y="2364481"/>
        <a:ext cx="2286953" cy="719490"/>
      </dsp:txXfrm>
    </dsp:sp>
    <dsp:sp modelId="{CC59F115-2DF1-4E4B-BBE5-46C067843A3F}">
      <dsp:nvSpPr>
        <dsp:cNvPr id="0" name=""/>
        <dsp:cNvSpPr/>
      </dsp:nvSpPr>
      <dsp:spPr>
        <a:xfrm>
          <a:off x="2827230" y="514361"/>
          <a:ext cx="2569610" cy="20556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9EDAB-7116-47A9-A95C-ED02008B47F9}">
      <dsp:nvSpPr>
        <dsp:cNvPr id="0" name=""/>
        <dsp:cNvSpPr/>
      </dsp:nvSpPr>
      <dsp:spPr>
        <a:xfrm>
          <a:off x="3058495" y="2364481"/>
          <a:ext cx="2286953" cy="71949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Understand text</a:t>
          </a:r>
        </a:p>
      </dsp:txBody>
      <dsp:txXfrm>
        <a:off x="3058495" y="2364481"/>
        <a:ext cx="2286953" cy="71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E1114-5AF6-47A8-A8C7-2D8B68A73EA2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 row or column of numbers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 dimension</a:t>
          </a:r>
        </a:p>
      </dsp:txBody>
      <dsp:txXfrm rot="-5400000">
        <a:off x="3621024" y="182230"/>
        <a:ext cx="6386749" cy="935854"/>
      </dsp:txXfrm>
    </dsp:sp>
    <dsp:sp modelId="{94DC7EE6-0707-4A74-8226-FD62C5C5389C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Vector</a:t>
          </a:r>
        </a:p>
      </dsp:txBody>
      <dsp:txXfrm>
        <a:off x="63284" y="65248"/>
        <a:ext cx="3494456" cy="1169817"/>
      </dsp:txXfrm>
    </dsp:sp>
    <dsp:sp modelId="{E5FDC566-C1AD-42C7-851A-A792BD4951FF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 rectangular array of numbers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2 dimensions</a:t>
          </a:r>
        </a:p>
      </dsp:txBody>
      <dsp:txXfrm rot="-5400000">
        <a:off x="3621024" y="1543435"/>
        <a:ext cx="6386749" cy="935854"/>
      </dsp:txXfrm>
    </dsp:sp>
    <dsp:sp modelId="{C69FA4BB-2E95-4391-8901-1FD5D53B9C30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Matrix</a:t>
          </a:r>
        </a:p>
      </dsp:txBody>
      <dsp:txXfrm>
        <a:off x="63284" y="1426453"/>
        <a:ext cx="3494456" cy="1169817"/>
      </dsp:txXfrm>
    </dsp:sp>
    <dsp:sp modelId="{8704EEBB-503D-4AAE-ABA8-FBB873486460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Generalization of a matrix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Arbitrary dimensions</a:t>
          </a:r>
        </a:p>
      </dsp:txBody>
      <dsp:txXfrm rot="-5400000">
        <a:off x="3621024" y="2904640"/>
        <a:ext cx="6386749" cy="935854"/>
      </dsp:txXfrm>
    </dsp:sp>
    <dsp:sp modelId="{62EDA060-A0E8-42E6-BA84-F0180F28EAA2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Tensor</a:t>
          </a:r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1157E-F41D-D748-8B69-7140BA26C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32F0C-C3BE-9347-8A3D-93C7DD35F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103C-0C00-5144-B134-6065E402762D}" type="datetime1">
              <a:rPr lang="en-GB" smtClean="0"/>
              <a:t>24/11/2018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9C81F-45DF-3942-B5BB-AFF640929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35E9-87A8-4E42-A7E7-ECCB491EE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2214-6F48-7B47-BA9F-4377B0A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34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C6A4-13EB-334F-862B-598CD5A9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0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answer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modeling could be done either to perform data prediction or to understand data in order to find patterns. Moreover, both approaches are used to make an informed decision.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answer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other technologies, such as: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an open-source machine learning library written in Python. Its main characteristics are its flexibility and velocity to compile. However, due to its flexibility requires a further level of knowledge in programming and in the math behind the algorithms.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also an open-source machine learning library written in Python. It works on top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Was designed to enable fast experimentation. Requires students to have a basic understanding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to have the disposition to tinker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to achieve flexibility.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1. b)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Beginners to the field of machine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b) False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03F6-9FA2-F04E-AA53-1C0C7743172A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244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354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CAF7-AA06-1040-B1E0-8E15D9C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B501-CBFE-104D-BB25-66D2287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1404000"/>
            <a:ext cx="7224208" cy="4752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5F08-8E72-9148-82A1-2C591DFB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FFB84F-73DC-4C43-AC13-67A9ADC1B225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66E4-48A8-C248-8403-C00951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B4CF7-D339-7A46-8B33-C97F7A44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B9F23F-F468-1142-A98D-597B3EBF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1404000"/>
            <a:ext cx="3312000" cy="475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49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eenc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E9E8-50C7-8249-8A2A-C78D518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56A25-91D5-724D-A11F-39696A1993AD}"/>
              </a:ext>
            </a:extLst>
          </p:cNvPr>
          <p:cNvSpPr txBox="1"/>
          <p:nvPr userDrawn="1"/>
        </p:nvSpPr>
        <p:spPr>
          <a:xfrm>
            <a:off x="648000" y="2625003"/>
            <a:ext cx="681680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Screencast Placeholder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77107-76F4-9144-A972-88C0AFF26277}"/>
              </a:ext>
            </a:extLst>
          </p:cNvPr>
          <p:cNvSpPr txBox="1"/>
          <p:nvPr userDrawn="1"/>
        </p:nvSpPr>
        <p:spPr>
          <a:xfrm>
            <a:off x="648000" y="3600000"/>
            <a:ext cx="10080000" cy="993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 should delete this slide before recording, otherwise it will skew your slide numbers.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A0C97EFC-6E59-C249-9F99-21A17B2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8000" y="6336000"/>
            <a:ext cx="216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3AC278-FEFB-4949-87C8-2F7B048D5B30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C396A9A-B7C9-0C46-97D1-1DB9C8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6336000"/>
            <a:ext cx="648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84F-73DC-4C43-AC13-67A9ADC1B225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780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753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37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2DF1-82CB-3949-8DC2-ECE30178A186}" type="datetime1">
              <a:rPr lang="en-GB" smtClean="0"/>
              <a:t>24/11/2018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154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726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199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56062A7-4A7C-4063-9494-B05175735E87}"/>
              </a:ext>
            </a:extLst>
          </p:cNvPr>
          <p:cNvPicPr>
            <a:picLocks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7872000" y="0"/>
            <a:ext cx="4320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9182D6-F79C-46B4-ACA0-9F603BF5D3A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160000" y="540000"/>
            <a:ext cx="54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Vector Representations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0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AD97-386D-48D1-8A67-88425EB2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Arrays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AC141E-1D42-4C56-AEAC-7B67149C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336" y="2553015"/>
            <a:ext cx="4389129" cy="24536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9441E-D01D-4267-B153-96392616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443E0-5219-47A7-9BF6-B5EEACB1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8" y="2132856"/>
            <a:ext cx="4727922" cy="40231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in machine </a:t>
            </a:r>
            <a:r>
              <a:rPr lang="en-US" b="1" dirty="0"/>
              <a:t>learning and scientific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Can represent a sca</a:t>
            </a:r>
            <a:r>
              <a:rPr lang="en-US" dirty="0"/>
              <a:t>lar, a vector, or a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Contains the numerical representation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lesson speaks of </a:t>
            </a:r>
            <a:r>
              <a:rPr lang="en-US" b="1" i="1" dirty="0"/>
              <a:t>vectors</a:t>
            </a:r>
            <a:r>
              <a:rPr lang="en-US" dirty="0"/>
              <a:t> but we will implement as </a:t>
            </a:r>
            <a:r>
              <a:rPr lang="en-US" b="1" i="1" dirty="0" err="1"/>
              <a:t>numpy</a:t>
            </a:r>
            <a:r>
              <a:rPr lang="en-US" b="1" i="1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22706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6496-E4F2-4AFB-8348-069A60C5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3Blue1Brown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1A496-3E11-4A48-9126-B985D981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63" y="1988840"/>
            <a:ext cx="4568874" cy="30681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5781-C812-47B5-B9D5-4F64FC37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Simple Text Encoding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15 Minutes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2EA3-3218-4AEC-90FA-F9EAB43E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Text Encoding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144E98-D9B1-4A47-BC1C-B557DF38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003" y="1403350"/>
            <a:ext cx="4713317" cy="31350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2124B-7BA1-4266-8CBD-514935127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DF1B-0A75-4FA9-ACA1-BF6066D5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2420888"/>
            <a:ext cx="3312000" cy="37351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 characters to Unicode or Ascii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Simplest encoding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Suffers scale issues e.g. Algorithms assume that </a:t>
            </a:r>
            <a:r>
              <a:rPr lang="en-US" b="1" dirty="0"/>
              <a:t>A &lt; B  &lt;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D400-54DB-4AE0-BFA6-3472945D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B469-3A54-48F5-844E-770C655D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1916832"/>
            <a:ext cx="7224208" cy="42391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5A5BA-9ECA-44B4-9E8D-DA0154B1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DB329-6367-4163-B084-F8FE4A72D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1916832"/>
            <a:ext cx="3312000" cy="42391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173A-B548-498D-89DE-57FC76A20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One Hot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9142D-1975-4197-99D8-C4B6B3CE5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757D-074E-478A-9B26-09B09D5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D364-F61D-47EA-8EAA-3242519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CBED-A5AC-4A75-B635-455F842A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988840"/>
            <a:ext cx="10800000" cy="1728192"/>
          </a:xfrm>
        </p:spPr>
        <p:txBody>
          <a:bodyPr/>
          <a:lstStyle/>
          <a:p>
            <a:r>
              <a:rPr lang="en-US" dirty="0"/>
              <a:t>A type of categorical encoding </a:t>
            </a:r>
          </a:p>
          <a:p>
            <a:r>
              <a:rPr lang="en-US" dirty="0"/>
              <a:t>Data must be discrete categories e.g. Audi, Toyota, Mazda</a:t>
            </a:r>
          </a:p>
          <a:p>
            <a:r>
              <a:rPr lang="en-US" dirty="0"/>
              <a:t>One-Hot vector has length </a:t>
            </a:r>
            <a:r>
              <a:rPr lang="en-US" b="1" dirty="0"/>
              <a:t>N</a:t>
            </a:r>
            <a:r>
              <a:rPr lang="en-US" dirty="0"/>
              <a:t> – the number of categories</a:t>
            </a:r>
          </a:p>
          <a:p>
            <a:r>
              <a:rPr lang="en-US" dirty="0"/>
              <a:t>Zeros everywhere except to represent the current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F7B8-10CD-4683-93ED-3D3390F7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D7685B-F612-430B-BE71-C21C5D82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56640"/>
              </p:ext>
            </p:extLst>
          </p:nvPr>
        </p:nvGraphicFramePr>
        <p:xfrm>
          <a:off x="2999657" y="3897032"/>
          <a:ext cx="5904656" cy="193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36">
                  <a:extLst>
                    <a:ext uri="{9D8B030D-6E8A-4147-A177-3AD203B41FA5}">
                      <a16:colId xmlns:a16="http://schemas.microsoft.com/office/drawing/2014/main" val="2784043971"/>
                    </a:ext>
                  </a:extLst>
                </a:gridCol>
                <a:gridCol w="1119123">
                  <a:extLst>
                    <a:ext uri="{9D8B030D-6E8A-4147-A177-3AD203B41FA5}">
                      <a16:colId xmlns:a16="http://schemas.microsoft.com/office/drawing/2014/main" val="1008280805"/>
                    </a:ext>
                  </a:extLst>
                </a:gridCol>
                <a:gridCol w="935549">
                  <a:extLst>
                    <a:ext uri="{9D8B030D-6E8A-4147-A177-3AD203B41FA5}">
                      <a16:colId xmlns:a16="http://schemas.microsoft.com/office/drawing/2014/main" val="2075234419"/>
                    </a:ext>
                  </a:extLst>
                </a:gridCol>
                <a:gridCol w="860796">
                  <a:extLst>
                    <a:ext uri="{9D8B030D-6E8A-4147-A177-3AD203B41FA5}">
                      <a16:colId xmlns:a16="http://schemas.microsoft.com/office/drawing/2014/main" val="3434172524"/>
                    </a:ext>
                  </a:extLst>
                </a:gridCol>
                <a:gridCol w="1010303">
                  <a:extLst>
                    <a:ext uri="{9D8B030D-6E8A-4147-A177-3AD203B41FA5}">
                      <a16:colId xmlns:a16="http://schemas.microsoft.com/office/drawing/2014/main" val="2036594845"/>
                    </a:ext>
                  </a:extLst>
                </a:gridCol>
                <a:gridCol w="935549">
                  <a:extLst>
                    <a:ext uri="{9D8B030D-6E8A-4147-A177-3AD203B41FA5}">
                      <a16:colId xmlns:a16="http://schemas.microsoft.com/office/drawing/2014/main" val="4258467754"/>
                    </a:ext>
                  </a:extLst>
                </a:gridCol>
              </a:tblGrid>
              <a:tr h="500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Apple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Orange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Broccoli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641124"/>
                  </a:ext>
                </a:extLst>
              </a:tr>
              <a:tr h="471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Apple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en-US" sz="20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53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Orange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0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143095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Broccoli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85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5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D25E-7240-4D91-93E7-EFC5EBFD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E3AB-70EA-4F8A-A0B3-ABFFCC36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80" y="4884913"/>
            <a:ext cx="10800000" cy="1574872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lots of memory to represent a word or character </a:t>
            </a:r>
          </a:p>
          <a:p>
            <a:pPr marL="228600" indent="-228600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 vectors are sparse and high dimensional</a:t>
            </a:r>
          </a:p>
          <a:p>
            <a:pPr marL="228600" indent="-228600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encode correlation among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24346-141A-47B5-98B7-18DE606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27E6C63-4F70-4011-B482-1D0A8F193687}"/>
              </a:ext>
            </a:extLst>
          </p:cNvPr>
          <p:cNvSpPr txBox="1">
            <a:spLocks/>
          </p:cNvSpPr>
          <p:nvPr/>
        </p:nvSpPr>
        <p:spPr>
          <a:xfrm>
            <a:off x="606808" y="2401371"/>
            <a:ext cx="10800000" cy="207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Straightforward to implement and easy for Machine Learning Algorithms to process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Certain operations are extremely fast e.g. Apple != Orange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Automatically Scales Values between 0 and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01B0B-A1ED-49B3-A249-12CB44489000}"/>
              </a:ext>
            </a:extLst>
          </p:cNvPr>
          <p:cNvSpPr txBox="1"/>
          <p:nvPr/>
        </p:nvSpPr>
        <p:spPr>
          <a:xfrm>
            <a:off x="887344" y="181659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Advantages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EC1E-570F-4039-9D40-B70FA330B72E}"/>
              </a:ext>
            </a:extLst>
          </p:cNvPr>
          <p:cNvSpPr txBox="1"/>
          <p:nvPr/>
        </p:nvSpPr>
        <p:spPr>
          <a:xfrm>
            <a:off x="855768" y="4304898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25238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A296-636A-428E-8C09-17D5F896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 in Different Libraries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2D1EB6-7FA0-43EB-AAE3-0C3410207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341089"/>
              </p:ext>
            </p:extLst>
          </p:nvPr>
        </p:nvGraphicFramePr>
        <p:xfrm>
          <a:off x="1055440" y="1628800"/>
          <a:ext cx="9361040" cy="460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204796483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1801560029"/>
                    </a:ext>
                  </a:extLst>
                </a:gridCol>
              </a:tblGrid>
              <a:tr h="8380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Library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On-Hot Encoding Method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780323"/>
                  </a:ext>
                </a:extLst>
              </a:tr>
              <a:tr h="1794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Keras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keras.preprocessing.text.one_hot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keras.utils.to_categorical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keras.preprocessing.text.Tokenizer.text_to_matrix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348841"/>
                  </a:ext>
                </a:extLst>
              </a:tr>
              <a:tr h="658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Scikit-Learn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sklearn.preprocessing.OneHotEncoder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060752"/>
                  </a:ext>
                </a:extLst>
              </a:tr>
              <a:tr h="658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Tensorflow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tf.one_hot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039695"/>
                  </a:ext>
                </a:extLst>
              </a:tr>
              <a:tr h="658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pandas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pandas.get_dummies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2145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9324A-51CC-4794-8346-A7E0C46B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B1F6-0A5F-412D-B742-196AFDA6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77562-0FE4-4554-86E2-A903E3ACA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9C12-E63E-42BB-9183-2407DB05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Lesson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Vector Representations</a:t>
            </a:r>
          </a:p>
          <a:p>
            <a:r>
              <a:rPr lang="en-US" dirty="0"/>
              <a:t>Time: 120 Minutes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ABB8-4624-452B-8068-01BC61A9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1454AD-3A95-443C-A96F-CFA3EA9C5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225" y="2561579"/>
            <a:ext cx="5750159" cy="27508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22089-2FF7-44DF-8E64-F3B57A10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5DDF8-6D0F-43BD-A7E4-AB9BD3187898}"/>
              </a:ext>
            </a:extLst>
          </p:cNvPr>
          <p:cNvSpPr txBox="1">
            <a:spLocks/>
          </p:cNvSpPr>
          <p:nvPr/>
        </p:nvSpPr>
        <p:spPr>
          <a:xfrm>
            <a:off x="606808" y="2401370"/>
            <a:ext cx="4841120" cy="3763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Learns which words tend to occur together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Trained on many examples of sentences and documents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An embedding is like a location coordinate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 i.e.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ea"/>
              </a:rPr>
              <a:t>Chicago</a:t>
            </a:r>
            <a:r>
              <a:rPr lang="en-US" dirty="0">
                <a:ea typeface="+mn-ea"/>
              </a:rPr>
              <a:t> is close in meaning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ea"/>
              </a:rPr>
              <a:t>Illinois</a:t>
            </a:r>
            <a:r>
              <a:rPr lang="en-US" dirty="0">
                <a:ea typeface="+mn-ea"/>
              </a:rPr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ea"/>
              </a:rPr>
              <a:t>Obama</a:t>
            </a:r>
            <a:r>
              <a:rPr lang="en-US" dirty="0">
                <a:ea typeface="+mn-ea"/>
              </a:rPr>
              <a:t> close in meaning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ea"/>
              </a:rPr>
              <a:t>president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a typeface="+mn-ea"/>
            </a:endParaRP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a typeface="+mn-ea"/>
            </a:endParaRPr>
          </a:p>
          <a:p>
            <a:pPr marL="0" indent="0"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48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FE98-83E8-4176-93F0-8DEC2959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Embedded in N Dimensions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15BDE-5585-4B43-934C-6EE0DDC4E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55783"/>
            <a:ext cx="5195095" cy="38456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38534-C7E1-4051-B916-C829584C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2FAB25C-CDD2-4CA2-AED5-3F9D2D455258}"/>
              </a:ext>
            </a:extLst>
          </p:cNvPr>
          <p:cNvSpPr txBox="1">
            <a:spLocks/>
          </p:cNvSpPr>
          <p:nvPr/>
        </p:nvSpPr>
        <p:spPr>
          <a:xfrm>
            <a:off x="623393" y="1963938"/>
            <a:ext cx="4896544" cy="153707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Discussion</a:t>
            </a:r>
          </a:p>
          <a:p>
            <a:pPr marL="457200" indent="0" algn="just">
              <a:buFont typeface="Calibri" panose="020F0502020204030204" pitchFamily="34" charset="0"/>
              <a:buNone/>
              <a:tabLst>
                <a:tab pos="5029200" algn="l"/>
              </a:tabLst>
            </a:pPr>
            <a:r>
              <a:rPr lang="en-US" dirty="0"/>
              <a:t>Discuss how we can take a complete vocabulary of words and embed them into an N-dimensional space by their meaning. </a:t>
            </a:r>
          </a:p>
          <a:p>
            <a:pPr marL="457200" indent="0" algn="just">
              <a:buFont typeface="Calibri" panose="020F0502020204030204" pitchFamily="34" charset="0"/>
              <a:buNone/>
              <a:tabLst>
                <a:tab pos="5029200" algn="l"/>
              </a:tabLst>
            </a:pPr>
            <a:r>
              <a:rPr lang="en-US" dirty="0"/>
              <a:t>Explain why certain words are close together in that N-dimension space</a:t>
            </a:r>
          </a:p>
          <a:p>
            <a:pPr marL="45720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1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1331-F5F5-4849-B9F4-9533D693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9828-81B0-4BEF-B1A3-EC4AB83F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845734"/>
            <a:ext cx="1007872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01686-B04E-4162-9FDC-084FCDEA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10E6-5B01-4DC2-B06A-DC684C1D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CB32-8389-423F-80E6-F19FD3CF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128" y="1845734"/>
            <a:ext cx="3907552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7002-7FF4-4D37-A705-12925211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D1DE114-4FCD-4DD2-8E0D-897287D0FAC3}"/>
              </a:ext>
            </a:extLst>
          </p:cNvPr>
          <p:cNvSpPr txBox="1">
            <a:spLocks/>
          </p:cNvSpPr>
          <p:nvPr/>
        </p:nvSpPr>
        <p:spPr>
          <a:xfrm>
            <a:off x="606808" y="2401371"/>
            <a:ext cx="4265056" cy="2078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Algorithm to learn word embeddings by predicting missing words in sentences</a:t>
            </a: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Developed at Google and implemented inside </a:t>
            </a:r>
            <a:r>
              <a:rPr lang="en-US" dirty="0" err="1">
                <a:ea typeface="+mn-ea"/>
              </a:rPr>
              <a:t>Tensorflow</a:t>
            </a:r>
            <a:endParaRPr lang="en-US" dirty="0">
              <a:ea typeface="+mn-ea"/>
            </a:endParaRPr>
          </a:p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dirty="0">
                <a:ea typeface="+mn-ea"/>
              </a:rPr>
              <a:t>Download pretrained word vectors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1160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AF66-3779-4127-86B6-673177EB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 Math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E4283-2883-43FF-AFF2-84467297E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0" y="2027065"/>
            <a:ext cx="6885943" cy="3833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9EB69-2C04-41D0-9141-38307F7A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4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27F-784B-4A30-A213-0BC921A13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Similarity With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8E595-A467-47F3-A0B2-FA2612D07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CC79-B1ED-4313-9FDF-4DA13C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3DDE-FC5D-4DC3-8EC3-5973B4C7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3D66-605C-4ABD-95F4-40E82EFE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F5204-36DB-4E54-8E2E-AE145FC1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78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A981-B467-44FE-B68C-DC25EE1A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136B-9E44-4622-898B-CE6E2AE7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7A63-2448-4288-B901-C1C2EFF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6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30 Minutes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Questions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Who do you think would be the preferred users of </a:t>
            </a:r>
            <a:r>
              <a:rPr lang="en-US" dirty="0" err="1"/>
              <a:t>scikit</a:t>
            </a:r>
            <a:r>
              <a:rPr lang="en-US" dirty="0"/>
              <a:t>-learn?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package collaborator and experts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Beginners to the field of machine learning 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Large companies mostly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Everyone in the field of machine learning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The uniformity of the API refers to the consensus among the different collaborators.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True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False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lesson is about representing </a:t>
            </a:r>
            <a:r>
              <a:rPr lang="en-US" b="1" dirty="0"/>
              <a:t>text</a:t>
            </a:r>
            <a:r>
              <a:rPr lang="en-US" dirty="0"/>
              <a:t> as </a:t>
            </a:r>
            <a:r>
              <a:rPr lang="en-US" b="1" dirty="0"/>
              <a:t>vectors</a:t>
            </a:r>
          </a:p>
          <a:p>
            <a:pPr lvl="0"/>
            <a:r>
              <a:rPr lang="en-US" dirty="0"/>
              <a:t>We will learn </a:t>
            </a:r>
            <a:r>
              <a:rPr lang="en-US" b="1" i="1" u="sng" dirty="0"/>
              <a:t>why</a:t>
            </a:r>
            <a:r>
              <a:rPr lang="en-US" dirty="0"/>
              <a:t> we convert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vectors</a:t>
            </a:r>
          </a:p>
          <a:p>
            <a:pPr lvl="0"/>
            <a:r>
              <a:rPr lang="en-US" dirty="0"/>
              <a:t>We will learn </a:t>
            </a:r>
            <a:r>
              <a:rPr lang="en-US" b="1" i="1" u="sng" dirty="0"/>
              <a:t>how</a:t>
            </a:r>
            <a:r>
              <a:rPr lang="en-US" dirty="0"/>
              <a:t> to convert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vectors</a:t>
            </a:r>
          </a:p>
          <a:p>
            <a:pPr lvl="0"/>
            <a:r>
              <a:rPr lang="en-US" dirty="0"/>
              <a:t>We will learn to use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vectors</a:t>
            </a:r>
          </a:p>
          <a:p>
            <a:r>
              <a:rPr lang="en-IN" dirty="0"/>
              <a:t>At the end – we should be closer to understanding </a:t>
            </a:r>
            <a:r>
              <a:rPr lang="en-IN" b="1" dirty="0"/>
              <a:t>natural language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By the end of this lesson, you will be able to:</a:t>
            </a:r>
          </a:p>
          <a:p>
            <a:pPr lvl="0"/>
            <a:r>
              <a:rPr lang="en-US" dirty="0"/>
              <a:t>Learn why text needs to be represented as vectors for natural language processing</a:t>
            </a:r>
          </a:p>
          <a:p>
            <a:pPr lvl="0"/>
            <a:r>
              <a:rPr lang="en-US" dirty="0"/>
              <a:t>Understand the various ways that text can be represented as vectors</a:t>
            </a:r>
          </a:p>
          <a:p>
            <a:pPr lvl="0"/>
            <a:r>
              <a:rPr lang="en-US" dirty="0"/>
              <a:t>Understand Word Vectors and the various forms </a:t>
            </a:r>
          </a:p>
          <a:p>
            <a:pPr lvl="0"/>
            <a:r>
              <a:rPr lang="en-US" dirty="0"/>
              <a:t>Learn how to create document vectors</a:t>
            </a:r>
          </a:p>
          <a:p>
            <a:r>
              <a:rPr lang="en-IN" dirty="0"/>
              <a:t>Learn text arithmetic – e.g. King – Man + Woman =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2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2829-4A9C-49CF-9CB2-9883F504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Vector Representations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1B97C2-7516-4920-963A-EEB53747B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41154"/>
              </p:ext>
            </p:extLst>
          </p:nvPr>
        </p:nvGraphicFramePr>
        <p:xfrm>
          <a:off x="617901" y="1995168"/>
          <a:ext cx="8544643" cy="23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DA92E-98F2-436E-A595-BE488E4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3C853-4C6E-4CED-9BDE-96D9D6F1F135}"/>
              </a:ext>
            </a:extLst>
          </p:cNvPr>
          <p:cNvSpPr txBox="1">
            <a:spLocks/>
          </p:cNvSpPr>
          <p:nvPr/>
        </p:nvSpPr>
        <p:spPr>
          <a:xfrm>
            <a:off x="979517" y="4308849"/>
            <a:ext cx="10464568" cy="215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is unstructured and messy – vectors are structured </a:t>
            </a:r>
          </a:p>
          <a:p>
            <a:r>
              <a:rPr lang="en-US" dirty="0"/>
              <a:t>Key patterns in language can be captured using vector</a:t>
            </a:r>
          </a:p>
          <a:p>
            <a:r>
              <a:rPr lang="en-US" dirty="0"/>
              <a:t>Algorithms work well on mathematical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442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Natural Language Understanding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B77F7-2428-4AD0-9C66-99D7271B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3938"/>
            <a:ext cx="10515599" cy="146506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Discussion</a:t>
            </a:r>
          </a:p>
          <a:p>
            <a:pPr marL="457200" indent="0" algn="just">
              <a:buNone/>
              <a:tabLst>
                <a:tab pos="5029200" algn="l"/>
              </a:tabLst>
            </a:pPr>
            <a:r>
              <a:rPr lang="en-US" dirty="0"/>
              <a:t>Discuss ways in which human language is messy and or ambiguous and would be difficult for computer algorithms to understand?</a:t>
            </a:r>
          </a:p>
          <a:p>
            <a:pPr marL="457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65CCFDB-E66D-462B-BEF2-ED5ED8C6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496282"/>
              </p:ext>
            </p:extLst>
          </p:nvPr>
        </p:nvGraphicFramePr>
        <p:xfrm>
          <a:off x="2876301" y="3259666"/>
          <a:ext cx="5397500" cy="359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FF7EC5-2DE8-4155-AADD-1073D351CAE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0797" y="3886932"/>
            <a:ext cx="1783307" cy="167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4DF7D-5FE1-4E66-9719-20EF491B57D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6300" y="3831747"/>
            <a:ext cx="1917808" cy="17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15 Minutes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43E8-99B7-424C-ADBD-8DF904F2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0E2CF3-DE3B-40AC-A101-BFCC0DC24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902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9A5E-FDD1-48CE-B018-C711C3E0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3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Vectors, Scalars and Matrixes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5239E-54FB-4AE0-B377-F335F95C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23" y="2420888"/>
            <a:ext cx="6513801" cy="230425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140BA9-DE7D-4D9D-A4A1-C15B7DF4F4CF}"/>
              </a:ext>
            </a:extLst>
          </p:cNvPr>
          <p:cNvSpPr txBox="1">
            <a:spLocks/>
          </p:cNvSpPr>
          <p:nvPr/>
        </p:nvSpPr>
        <p:spPr>
          <a:xfrm>
            <a:off x="647998" y="2204864"/>
            <a:ext cx="4583905" cy="3951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Scalars are numbers</a:t>
            </a:r>
          </a:p>
          <a:p>
            <a:pPr marL="342900" indent="-342900"/>
            <a:r>
              <a:rPr lang="en-US" dirty="0"/>
              <a:t>Vectors are a row or column of numbers</a:t>
            </a:r>
          </a:p>
          <a:p>
            <a:pPr marL="342900" indent="-342900"/>
            <a:r>
              <a:rPr lang="en-US" dirty="0"/>
              <a:t>A Matrix is 2 dimensional array of numbers</a:t>
            </a:r>
          </a:p>
          <a:p>
            <a:pPr marL="342900" indent="-342900"/>
            <a:r>
              <a:rPr lang="en-US" dirty="0"/>
              <a:t>A tensor contains any arbitrary dimensions</a:t>
            </a:r>
          </a:p>
        </p:txBody>
      </p:sp>
    </p:spTree>
    <p:extLst>
      <p:ext uri="{BB962C8B-B14F-4D97-AF65-F5344CB8AC3E}">
        <p14:creationId xmlns:p14="http://schemas.microsoft.com/office/powerpoint/2010/main" val="3002282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5887</TotalTime>
  <Words>865</Words>
  <Application>Microsoft Office PowerPoint</Application>
  <PresentationFormat>Widescreen</PresentationFormat>
  <Paragraphs>184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Times New Roman</vt:lpstr>
      <vt:lpstr>Wingdings</vt:lpstr>
      <vt:lpstr>Retrospect</vt:lpstr>
      <vt:lpstr>Vector Representations</vt:lpstr>
      <vt:lpstr>Lesson 7</vt:lpstr>
      <vt:lpstr>Overview</vt:lpstr>
      <vt:lpstr>Lesson Objectives</vt:lpstr>
      <vt:lpstr>Why Vector Representations</vt:lpstr>
      <vt:lpstr>Natural Language Understanding</vt:lpstr>
      <vt:lpstr>Definitions</vt:lpstr>
      <vt:lpstr>Vector Definitions</vt:lpstr>
      <vt:lpstr>Vectors, Scalars and Matrixes</vt:lpstr>
      <vt:lpstr>Numpy Arrays</vt:lpstr>
      <vt:lpstr>3Blue1Brown</vt:lpstr>
      <vt:lpstr>Simple Text Encoding Methods</vt:lpstr>
      <vt:lpstr>Simple Text Encoding</vt:lpstr>
      <vt:lpstr>Positional Encoding</vt:lpstr>
      <vt:lpstr>One Hot Encoding</vt:lpstr>
      <vt:lpstr>One-Hot Encoding</vt:lpstr>
      <vt:lpstr>One-Hot Encoding</vt:lpstr>
      <vt:lpstr>One Hot Encoding in Different Libraries</vt:lpstr>
      <vt:lpstr>Word Embeddings</vt:lpstr>
      <vt:lpstr>Word Embeddings</vt:lpstr>
      <vt:lpstr>Words Embedded in N Dimensions</vt:lpstr>
      <vt:lpstr>T</vt:lpstr>
      <vt:lpstr>Word2Vec</vt:lpstr>
      <vt:lpstr>Word Vector Math</vt:lpstr>
      <vt:lpstr>Text Similarity With Vectors</vt:lpstr>
      <vt:lpstr>Summary</vt:lpstr>
      <vt:lpstr>Review Questions</vt:lpstr>
      <vt:lpstr>Data Preprocessing</vt:lpstr>
      <vt:lpstr>Practice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Dwight Gunning</cp:lastModifiedBy>
  <cp:revision>95</cp:revision>
  <cp:lastPrinted>2018-06-05T12:50:25Z</cp:lastPrinted>
  <dcterms:created xsi:type="dcterms:W3CDTF">2018-06-05T09:17:37Z</dcterms:created>
  <dcterms:modified xsi:type="dcterms:W3CDTF">2018-11-24T20:13:45Z</dcterms:modified>
</cp:coreProperties>
</file>