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0"/>
    <p:restoredTop sz="94743"/>
  </p:normalViewPr>
  <p:slideViewPr>
    <p:cSldViewPr snapToGrid="0" snapToObjects="1">
      <p:cViewPr varScale="1">
        <p:scale>
          <a:sx n="136" d="100"/>
          <a:sy n="136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0F1DA-7AB1-8045-AFCD-6ACE1621F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6EB5AD-E27C-0A4E-9A69-5EE63BE38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7AF4F3-4848-1243-BC6C-A843D2A1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7466-B2EC-D149-9926-119BE6EAC09C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33994A-B9B8-D748-AD71-0DCD8901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38EAF-962C-214B-8572-45A889F0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1E61-B5F6-8042-A7B9-D6D92A243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16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A8EC0-0DA2-CB4B-A51F-6E7C0D02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007309-89D8-334B-9261-DDE3B26FA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EF2A69-2165-164E-9AFD-C5EF6231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7466-B2EC-D149-9926-119BE6EAC09C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118EC-7942-B74A-9EF9-393840F4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F57A8B-B40E-FF47-B79E-5D823DF1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1E61-B5F6-8042-A7B9-D6D92A243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84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293BB5-01F0-E94F-92B4-9E5A09F46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736A0F-0E76-1843-8C03-38DD4DB18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0D4510-7574-5E46-A5C3-431F1EBF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7466-B2EC-D149-9926-119BE6EAC09C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586D1-0812-3741-B3A7-7D068B62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52448E-1C54-6E49-9EE0-62829B94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1E61-B5F6-8042-A7B9-D6D92A243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08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2C31E-D8AF-A741-88EB-B3786F69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3861D-1ABE-3E46-A143-2FD1893DC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8FF83-8A44-F842-9EF1-BD017D7A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7466-B2EC-D149-9926-119BE6EAC09C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FE323F-F5C8-1148-8F49-61BFBE4E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ACED08-DA2B-3046-A1A7-3157E4EC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1E61-B5F6-8042-A7B9-D6D92A243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53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75BE5-7BBA-9F41-982C-FC6A8EC8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545762-1C3A-FC4A-98D2-6681F3407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00D072-3292-F746-99C7-1AC9B34A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7466-B2EC-D149-9926-119BE6EAC09C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BA557-6A9D-C549-A9E4-9E28AD25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41538D-2EEE-1745-B4E0-48D996CF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1E61-B5F6-8042-A7B9-D6D92A243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24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4B789-60AC-A749-9991-CAAF8F49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45008-CE1C-A94E-AB1B-53A7E17DB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5BA314-ADDB-E849-A912-9622EC2F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2539E0-4B42-CE43-8D70-44102122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7466-B2EC-D149-9926-119BE6EAC09C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093952-A49A-2647-AEA9-AE3B1A79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21842-87D5-2F4B-AA26-D5C9C0A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1E61-B5F6-8042-A7B9-D6D92A243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1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58C4C-E8F9-2646-A93B-ADA2C34A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C3EF-6BDD-CA4A-A8BE-7731CB1F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8D5D66-929D-B147-B5CC-8F158A473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F9198F-0870-B345-8686-288451F00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ADC16D-47E3-AC44-AF6B-69CE6E5FF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8C6229-D0E9-B648-BA40-FA4C317D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7466-B2EC-D149-9926-119BE6EAC09C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F0C7C0-B445-2D41-A09C-87F2C257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0C420B-3888-8C45-AADB-079FC9F4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1E61-B5F6-8042-A7B9-D6D92A243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0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08E63-004B-6240-A974-B9AE1F39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B45819-7837-F443-AAEE-53C21576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7466-B2EC-D149-9926-119BE6EAC09C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2C8855-B89E-CD44-9400-0C6A01CA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57AC8-BE51-4848-9E60-4775012E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1E61-B5F6-8042-A7B9-D6D92A243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8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069EDF-B63B-F54D-861D-FC9DD010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7466-B2EC-D149-9926-119BE6EAC09C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A4690F-1020-7548-A73B-C01B9265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7BB0EF-90E4-8441-BADF-93011F80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1E61-B5F6-8042-A7B9-D6D92A243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1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14ED7-127F-4942-BF25-37519B7B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1A5A8-C8CC-6E4D-927E-19D1ADA2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860A3C-5B0A-3C49-93FC-7AFDD17EE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333A94-9FE1-1C4F-A548-82991E25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7466-B2EC-D149-9926-119BE6EAC09C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8BE352-47AC-654A-A69A-2AE924E6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DDB8C3-1F96-254F-9C40-972620E6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1E61-B5F6-8042-A7B9-D6D92A243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75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844EC-E41A-0341-9AF1-FF54EA4C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27E8FC-A5C8-E04F-A652-92EAD8DB5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E50B68-2E67-364E-A3EC-DF6BA965E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4619AC-80E4-0142-8992-BE7741E7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7466-B2EC-D149-9926-119BE6EAC09C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2B913F-D715-4F40-9663-69B6B3F9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3EE409-2BE5-C141-A08D-1C8A00F1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1E61-B5F6-8042-A7B9-D6D92A243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8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D9AC9D-2673-2F44-AA31-4DB094B2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8AB28-F4FB-3142-A0DE-E91683BF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11AC94-00FC-444A-80F6-AC076B929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7466-B2EC-D149-9926-119BE6EAC09C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8AFBD-71B1-1445-B684-9F3BF1F91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D64A5-5CC9-A94D-97FC-4FEF9D069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1E61-B5F6-8042-A7B9-D6D92A243E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22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5B71D1-F5B6-0B42-A4D1-D2A75E65C1D9}"/>
              </a:ext>
            </a:extLst>
          </p:cNvPr>
          <p:cNvSpPr/>
          <p:nvPr/>
        </p:nvSpPr>
        <p:spPr>
          <a:xfrm>
            <a:off x="4213654" y="556054"/>
            <a:ext cx="2619632" cy="61907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000">
                <a:solidFill>
                  <a:schemeClr val="tx1"/>
                </a:solidFill>
              </a:rPr>
              <a:t>node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D5B5B4-4C1B-9646-A48A-897FCC43B604}"/>
              </a:ext>
            </a:extLst>
          </p:cNvPr>
          <p:cNvSpPr/>
          <p:nvPr/>
        </p:nvSpPr>
        <p:spPr>
          <a:xfrm>
            <a:off x="3972910" y="2204596"/>
            <a:ext cx="7148170" cy="4233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1000">
                <a:solidFill>
                  <a:schemeClr val="tx1"/>
                </a:solidFill>
              </a:rPr>
              <a:t>k8s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A6EDE23-4D03-DE4F-9EA0-FDC39D82F544}"/>
              </a:ext>
            </a:extLst>
          </p:cNvPr>
          <p:cNvSpPr/>
          <p:nvPr/>
        </p:nvSpPr>
        <p:spPr>
          <a:xfrm>
            <a:off x="3721442" y="852617"/>
            <a:ext cx="630194" cy="296563"/>
          </a:xfrm>
          <a:prstGeom prst="roundRect">
            <a:avLst/>
          </a:prstGeom>
          <a:solidFill>
            <a:srgbClr val="C1E4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host port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5D0C7D2-7BF1-844D-9693-8687BF7F9873}"/>
              </a:ext>
            </a:extLst>
          </p:cNvPr>
          <p:cNvSpPr/>
          <p:nvPr/>
        </p:nvSpPr>
        <p:spPr>
          <a:xfrm>
            <a:off x="3237164" y="2983783"/>
            <a:ext cx="863631" cy="296563"/>
          </a:xfrm>
          <a:prstGeom prst="roundRect">
            <a:avLst/>
          </a:prstGeom>
          <a:solidFill>
            <a:srgbClr val="C1E4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load balancer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or Aspera Proxy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6B5501D-37D1-B442-86F1-559811834611}"/>
              </a:ext>
            </a:extLst>
          </p:cNvPr>
          <p:cNvSpPr/>
          <p:nvPr/>
        </p:nvSpPr>
        <p:spPr>
          <a:xfrm>
            <a:off x="6576333" y="4409681"/>
            <a:ext cx="1127760" cy="970280"/>
          </a:xfrm>
          <a:prstGeom prst="rect">
            <a:avLst/>
          </a:prstGeom>
          <a:noFill/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EFBEC8C-BC51-9C43-B5C6-076A0E9C07A3}"/>
              </a:ext>
            </a:extLst>
          </p:cNvPr>
          <p:cNvSpPr/>
          <p:nvPr/>
        </p:nvSpPr>
        <p:spPr>
          <a:xfrm>
            <a:off x="3258940" y="3619401"/>
            <a:ext cx="863631" cy="296563"/>
          </a:xfrm>
          <a:prstGeom prst="roundRect">
            <a:avLst/>
          </a:prstGeom>
          <a:solidFill>
            <a:srgbClr val="C1E4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84160-560F-564B-AD9E-182969C7F61C}"/>
              </a:ext>
            </a:extLst>
          </p:cNvPr>
          <p:cNvSpPr/>
          <p:nvPr/>
        </p:nvSpPr>
        <p:spPr>
          <a:xfrm>
            <a:off x="4843849" y="852617"/>
            <a:ext cx="420130" cy="296563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ascp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BE718C-0903-114F-AADF-C7A6B509ABF8}"/>
              </a:ext>
            </a:extLst>
          </p:cNvPr>
          <p:cNvSpPr/>
          <p:nvPr/>
        </p:nvSpPr>
        <p:spPr>
          <a:xfrm>
            <a:off x="4837670" y="852616"/>
            <a:ext cx="420130" cy="86464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sshd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31AC9-1E3E-8247-AA85-65A03C8BECD5}"/>
              </a:ext>
            </a:extLst>
          </p:cNvPr>
          <p:cNvSpPr/>
          <p:nvPr/>
        </p:nvSpPr>
        <p:spPr>
          <a:xfrm>
            <a:off x="5356655" y="852616"/>
            <a:ext cx="420130" cy="86464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noded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0AFC2-6E0F-264C-AFD9-9C7817770506}"/>
              </a:ext>
            </a:extLst>
          </p:cNvPr>
          <p:cNvSpPr/>
          <p:nvPr/>
        </p:nvSpPr>
        <p:spPr>
          <a:xfrm>
            <a:off x="6085705" y="1420698"/>
            <a:ext cx="420130" cy="296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aejd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11AD3-BC66-1242-8368-E3208F6BAA4D}"/>
              </a:ext>
            </a:extLst>
          </p:cNvPr>
          <p:cNvSpPr/>
          <p:nvPr/>
        </p:nvSpPr>
        <p:spPr>
          <a:xfrm>
            <a:off x="4522572" y="2877065"/>
            <a:ext cx="735227" cy="510002"/>
          </a:xfrm>
          <a:prstGeom prst="rect">
            <a:avLst/>
          </a:prstGeom>
          <a:noFill/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sz="1000" dirty="0" err="1">
                <a:solidFill>
                  <a:schemeClr val="tx1"/>
                </a:solidFill>
              </a:rPr>
              <a:t>tcp</a:t>
            </a:r>
            <a:r>
              <a:rPr lang="en-US" sz="1000" dirty="0">
                <a:solidFill>
                  <a:schemeClr val="tx1"/>
                </a:solidFill>
              </a:rPr>
              <a:t>-proxy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D55228-48B7-6D4D-AF8E-0C7B54FA2EE1}"/>
              </a:ext>
            </a:extLst>
          </p:cNvPr>
          <p:cNvSpPr/>
          <p:nvPr/>
        </p:nvSpPr>
        <p:spPr>
          <a:xfrm>
            <a:off x="6301943" y="2877614"/>
            <a:ext cx="910476" cy="510002"/>
          </a:xfrm>
          <a:prstGeom prst="rect">
            <a:avLst/>
          </a:prstGeom>
          <a:noFill/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sz="1000" dirty="0" err="1">
                <a:solidFill>
                  <a:schemeClr val="tx1"/>
                </a:solidFill>
              </a:rPr>
              <a:t>tcp</a:t>
            </a:r>
            <a:r>
              <a:rPr lang="en-US" sz="1000" dirty="0">
                <a:solidFill>
                  <a:schemeClr val="tx1"/>
                </a:solidFill>
              </a:rPr>
              <a:t>-scheduler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A66B8-82E3-8F4C-9F33-958DFE37065F}"/>
              </a:ext>
            </a:extLst>
          </p:cNvPr>
          <p:cNvSpPr/>
          <p:nvPr/>
        </p:nvSpPr>
        <p:spPr>
          <a:xfrm>
            <a:off x="4522572" y="3512198"/>
            <a:ext cx="735227" cy="510002"/>
          </a:xfrm>
          <a:prstGeom prst="rect">
            <a:avLst/>
          </a:prstGeom>
          <a:noFill/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http-proxy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83E199-FBBA-AD46-8AC1-E2150FB59835}"/>
              </a:ext>
            </a:extLst>
          </p:cNvPr>
          <p:cNvSpPr/>
          <p:nvPr/>
        </p:nvSpPr>
        <p:spPr>
          <a:xfrm>
            <a:off x="6301943" y="3512198"/>
            <a:ext cx="924699" cy="510002"/>
          </a:xfrm>
          <a:prstGeom prst="rect">
            <a:avLst/>
          </a:prstGeom>
          <a:noFill/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http-scheduler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BFA5F3-8F23-6849-8FE8-5FECFA730EA1}"/>
              </a:ext>
            </a:extLst>
          </p:cNvPr>
          <p:cNvSpPr/>
          <p:nvPr/>
        </p:nvSpPr>
        <p:spPr>
          <a:xfrm>
            <a:off x="7717038" y="2983784"/>
            <a:ext cx="420130" cy="296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913364-AA8F-C349-B149-652FC2DFC5DB}"/>
              </a:ext>
            </a:extLst>
          </p:cNvPr>
          <p:cNvSpPr/>
          <p:nvPr/>
        </p:nvSpPr>
        <p:spPr>
          <a:xfrm>
            <a:off x="8264416" y="2574389"/>
            <a:ext cx="420130" cy="296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A8B78A-8A0A-9844-BDD0-0811CE577191}"/>
              </a:ext>
            </a:extLst>
          </p:cNvPr>
          <p:cNvSpPr/>
          <p:nvPr/>
        </p:nvSpPr>
        <p:spPr>
          <a:xfrm>
            <a:off x="7650480" y="2458720"/>
            <a:ext cx="1127760" cy="970280"/>
          </a:xfrm>
          <a:prstGeom prst="rect">
            <a:avLst/>
          </a:prstGeom>
          <a:noFill/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910CFAC6-90BF-0049-A1F3-B2E4148D92B5}"/>
              </a:ext>
            </a:extLst>
          </p:cNvPr>
          <p:cNvSpPr/>
          <p:nvPr/>
        </p:nvSpPr>
        <p:spPr>
          <a:xfrm>
            <a:off x="7499271" y="519590"/>
            <a:ext cx="822960" cy="955040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for transfers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(Persist. Vol.)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0DC21B5-764A-BB45-B4E3-ADEC3A0EE92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351636" y="1000899"/>
            <a:ext cx="4922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1BE1102-F484-AE4E-9094-635CC97B2C7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053914" y="1149180"/>
            <a:ext cx="0" cy="289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75B6B09-298D-584F-A036-478A94133ABF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5703444" y="993209"/>
            <a:ext cx="1795827" cy="39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DDB709-FCFA-E944-8551-061061D8CD8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776785" y="1284939"/>
            <a:ext cx="308920" cy="284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1DE5F4F-0297-1546-8EF1-E614D233CF6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047735" y="1717261"/>
            <a:ext cx="0" cy="116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33">
            <a:extLst>
              <a:ext uri="{FF2B5EF4-FFF2-40B4-BE49-F238E27FC236}">
                <a16:creationId xmlns:a16="http://schemas.microsoft.com/office/drawing/2014/main" id="{D9F47029-1C5E-CF4D-9A39-BFF484E5C1AD}"/>
              </a:ext>
            </a:extLst>
          </p:cNvPr>
          <p:cNvCxnSpPr>
            <a:cxnSpLocks/>
            <a:stCxn id="15" idx="3"/>
            <a:endCxn id="11" idx="2"/>
          </p:cNvCxnSpPr>
          <p:nvPr/>
        </p:nvCxnSpPr>
        <p:spPr>
          <a:xfrm flipV="1">
            <a:off x="5257799" y="1717261"/>
            <a:ext cx="308921" cy="204993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B2138DC-AAD0-FF4F-A2FC-B05173D55C0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257799" y="3132066"/>
            <a:ext cx="1044144" cy="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DC84199-56C5-CF42-849F-F89FD4C243D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257799" y="3767199"/>
            <a:ext cx="10441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A8542EC-83C6-2742-BEF6-1647C6269C09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4100795" y="3132065"/>
            <a:ext cx="4217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C35D22F5-6ED0-E849-93F5-6506FBDC046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122571" y="3767199"/>
            <a:ext cx="400001" cy="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2477682-B201-0A42-9A03-0D923E00747E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7212419" y="3132066"/>
            <a:ext cx="504619" cy="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33">
            <a:extLst>
              <a:ext uri="{FF2B5EF4-FFF2-40B4-BE49-F238E27FC236}">
                <a16:creationId xmlns:a16="http://schemas.microsoft.com/office/drawing/2014/main" id="{4C08AF09-F1B7-A240-BF4F-92938217F8A6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7226642" y="3280347"/>
            <a:ext cx="700461" cy="48685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33">
            <a:extLst>
              <a:ext uri="{FF2B5EF4-FFF2-40B4-BE49-F238E27FC236}">
                <a16:creationId xmlns:a16="http://schemas.microsoft.com/office/drawing/2014/main" id="{31E42BF7-7758-0841-B15E-FD9DD4C767FA}"/>
              </a:ext>
            </a:extLst>
          </p:cNvPr>
          <p:cNvCxnSpPr>
            <a:cxnSpLocks/>
            <a:stCxn id="17" idx="0"/>
            <a:endCxn id="18" idx="1"/>
          </p:cNvCxnSpPr>
          <p:nvPr/>
        </p:nvCxnSpPr>
        <p:spPr>
          <a:xfrm rot="5400000" flipH="1" flipV="1">
            <a:off x="7965203" y="2684572"/>
            <a:ext cx="261113" cy="33731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417E91B6-6F99-D14F-8AEF-C9F5168E1A44}"/>
              </a:ext>
            </a:extLst>
          </p:cNvPr>
          <p:cNvCxnSpPr>
            <a:cxnSpLocks/>
            <a:stCxn id="19" idx="3"/>
            <a:endCxn id="79" idx="1"/>
          </p:cNvCxnSpPr>
          <p:nvPr/>
        </p:nvCxnSpPr>
        <p:spPr>
          <a:xfrm>
            <a:off x="8778240" y="2943860"/>
            <a:ext cx="620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33">
            <a:extLst>
              <a:ext uri="{FF2B5EF4-FFF2-40B4-BE49-F238E27FC236}">
                <a16:creationId xmlns:a16="http://schemas.microsoft.com/office/drawing/2014/main" id="{A4C7A5D9-AD90-E542-BC7E-AF3BA3B06D0D}"/>
              </a:ext>
            </a:extLst>
          </p:cNvPr>
          <p:cNvCxnSpPr>
            <a:cxnSpLocks/>
            <a:stCxn id="12" idx="3"/>
            <a:endCxn id="79" idx="0"/>
          </p:cNvCxnSpPr>
          <p:nvPr/>
        </p:nvCxnSpPr>
        <p:spPr>
          <a:xfrm>
            <a:off x="6505835" y="1568980"/>
            <a:ext cx="3271814" cy="111987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D267BB19-4CD5-4643-9422-50B897909960}"/>
              </a:ext>
            </a:extLst>
          </p:cNvPr>
          <p:cNvSpPr txBox="1"/>
          <p:nvPr/>
        </p:nvSpPr>
        <p:spPr>
          <a:xfrm>
            <a:off x="1871020" y="2157680"/>
            <a:ext cx="600819" cy="1384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72000" bIns="0" rtlCol="0">
            <a:spAutoFit/>
          </a:bodyPr>
          <a:lstStyle>
            <a:defPPr>
              <a:defRPr lang="fr-FR"/>
            </a:defPPr>
            <a:lvl1pPr>
              <a:defRPr sz="900">
                <a:latin typeface="IBM Plex Sans" panose="020B0503050203000203" pitchFamily="34" charset="0"/>
              </a:defRPr>
            </a:lvl1pPr>
          </a:lstStyle>
          <a:p>
            <a:pPr algn="r"/>
            <a:r>
              <a:rPr lang="en-US" dirty="0"/>
              <a:t>Session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0D0D33C-EB69-B748-893B-F8C105F7E0E5}"/>
              </a:ext>
            </a:extLst>
          </p:cNvPr>
          <p:cNvSpPr txBox="1"/>
          <p:nvPr/>
        </p:nvSpPr>
        <p:spPr>
          <a:xfrm>
            <a:off x="1862425" y="2366711"/>
            <a:ext cx="603155" cy="1384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72000" bIns="0" rtlCol="0">
            <a:spAutoFit/>
          </a:bodyPr>
          <a:lstStyle>
            <a:defPPr>
              <a:defRPr lang="fr-FR"/>
            </a:defPPr>
            <a:lvl1pPr>
              <a:defRPr sz="900">
                <a:latin typeface="IBM Plex Sans" panose="020B0503050203000203" pitchFamily="34" charset="0"/>
              </a:defRPr>
            </a:lvl1pPr>
          </a:lstStyle>
          <a:p>
            <a:pPr algn="r"/>
            <a:r>
              <a:rPr lang="en-US" dirty="0"/>
              <a:t>Node API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870BD335-7ABB-4F4E-B3A8-01A000E65675}"/>
              </a:ext>
            </a:extLst>
          </p:cNvPr>
          <p:cNvCxnSpPr>
            <a:cxnSpLocks/>
            <a:stCxn id="73" idx="3"/>
            <a:endCxn id="7" idx="1"/>
          </p:cNvCxnSpPr>
          <p:nvPr/>
        </p:nvCxnSpPr>
        <p:spPr>
          <a:xfrm>
            <a:off x="2471839" y="2226930"/>
            <a:ext cx="765325" cy="905135"/>
          </a:xfrm>
          <a:prstGeom prst="bentConnector3">
            <a:avLst>
              <a:gd name="adj1" fmla="val 710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B2372C67-399A-7048-B6F1-DAC3407568E0}"/>
              </a:ext>
            </a:extLst>
          </p:cNvPr>
          <p:cNvCxnSpPr>
            <a:cxnSpLocks/>
            <a:stCxn id="74" idx="3"/>
            <a:endCxn id="8" idx="1"/>
          </p:cNvCxnSpPr>
          <p:nvPr/>
        </p:nvCxnSpPr>
        <p:spPr>
          <a:xfrm>
            <a:off x="2465580" y="2435961"/>
            <a:ext cx="793360" cy="1331722"/>
          </a:xfrm>
          <a:prstGeom prst="bentConnector3">
            <a:avLst>
              <a:gd name="adj1" fmla="val 374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EEE15D72-C880-F345-8447-7D6578496859}"/>
              </a:ext>
            </a:extLst>
          </p:cNvPr>
          <p:cNvSpPr txBox="1"/>
          <p:nvPr/>
        </p:nvSpPr>
        <p:spPr>
          <a:xfrm>
            <a:off x="1871020" y="1948649"/>
            <a:ext cx="600820" cy="1384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72000" bIns="0" rtlCol="0">
            <a:spAutoFit/>
          </a:bodyPr>
          <a:lstStyle/>
          <a:p>
            <a:pPr algn="r"/>
            <a:r>
              <a:rPr lang="en-US" sz="900" dirty="0">
                <a:latin typeface="IBM Plex Sans" panose="020B0503050203000203" pitchFamily="34" charset="0"/>
              </a:rPr>
              <a:t>Data</a:t>
            </a:r>
          </a:p>
        </p:txBody>
      </p:sp>
      <p:cxnSp>
        <p:nvCxnSpPr>
          <p:cNvPr id="84" name="Connecteur droit avec flèche 33">
            <a:extLst>
              <a:ext uri="{FF2B5EF4-FFF2-40B4-BE49-F238E27FC236}">
                <a16:creationId xmlns:a16="http://schemas.microsoft.com/office/drawing/2014/main" id="{93E6E8A0-CCBF-CD4D-9AF7-729DDC7B3B38}"/>
              </a:ext>
            </a:extLst>
          </p:cNvPr>
          <p:cNvCxnSpPr>
            <a:cxnSpLocks/>
            <a:stCxn id="83" idx="3"/>
            <a:endCxn id="2" idx="1"/>
          </p:cNvCxnSpPr>
          <p:nvPr/>
        </p:nvCxnSpPr>
        <p:spPr>
          <a:xfrm flipV="1">
            <a:off x="2471840" y="1000899"/>
            <a:ext cx="1249602" cy="10170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EFCC0C8B-3604-9F47-B75C-B65D09CE1EE3}"/>
              </a:ext>
            </a:extLst>
          </p:cNvPr>
          <p:cNvSpPr txBox="1"/>
          <p:nvPr/>
        </p:nvSpPr>
        <p:spPr>
          <a:xfrm>
            <a:off x="4340981" y="993209"/>
            <a:ext cx="457176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IBM Plex Sans" panose="020B0503050203000203" pitchFamily="34" charset="0"/>
              </a:rPr>
              <a:t>udp</a:t>
            </a:r>
            <a:endParaRPr lang="en-US" sz="700" dirty="0">
              <a:latin typeface="IBM Plex Sans" panose="020B0503050203000203" pitchFamily="34" charset="0"/>
            </a:endParaRPr>
          </a:p>
          <a:p>
            <a:r>
              <a:rPr lang="en-US" sz="700" dirty="0">
                <a:latin typeface="IBM Plex Sans" panose="020B0503050203000203" pitchFamily="34" charset="0"/>
              </a:rPr>
              <a:t>33001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7B2C54BB-52F6-9B4A-A853-1E1258F7FD4B}"/>
              </a:ext>
            </a:extLst>
          </p:cNvPr>
          <p:cNvSpPr txBox="1"/>
          <p:nvPr/>
        </p:nvSpPr>
        <p:spPr>
          <a:xfrm>
            <a:off x="5006764" y="1849903"/>
            <a:ext cx="457176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700">
                <a:latin typeface="IBM Plex Sans" panose="020B0503050203000203" pitchFamily="34" charset="0"/>
              </a:defRPr>
            </a:lvl1pPr>
          </a:lstStyle>
          <a:p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33001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89A1635-048F-AD46-B5B5-F320BDA12F63}"/>
              </a:ext>
            </a:extLst>
          </p:cNvPr>
          <p:cNvSpPr txBox="1"/>
          <p:nvPr/>
        </p:nvSpPr>
        <p:spPr>
          <a:xfrm>
            <a:off x="4163687" y="3088199"/>
            <a:ext cx="37702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700">
                <a:latin typeface="IBM Plex Sans" panose="020B0503050203000203" pitchFamily="34" charset="0"/>
              </a:defRPr>
            </a:lvl1pPr>
          </a:lstStyle>
          <a:p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33001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C19C26BE-22D2-1746-AD50-0FA8A16F2526}"/>
              </a:ext>
            </a:extLst>
          </p:cNvPr>
          <p:cNvSpPr txBox="1"/>
          <p:nvPr/>
        </p:nvSpPr>
        <p:spPr>
          <a:xfrm>
            <a:off x="4147555" y="3767199"/>
            <a:ext cx="338554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7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https</a:t>
            </a:r>
          </a:p>
          <a:p>
            <a:r>
              <a:rPr lang="en-US" dirty="0"/>
              <a:t>8000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6D28B8E3-543C-624E-B4DF-07F0694696B0}"/>
              </a:ext>
            </a:extLst>
          </p:cNvPr>
          <p:cNvSpPr txBox="1"/>
          <p:nvPr/>
        </p:nvSpPr>
        <p:spPr>
          <a:xfrm>
            <a:off x="5364890" y="3773934"/>
            <a:ext cx="338554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7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https</a:t>
            </a:r>
          </a:p>
          <a:p>
            <a:r>
              <a:rPr lang="en-US" dirty="0"/>
              <a:t>8000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A58E1D2F-AE64-EC45-9C3D-CDCD84743444}"/>
              </a:ext>
            </a:extLst>
          </p:cNvPr>
          <p:cNvSpPr txBox="1"/>
          <p:nvPr/>
        </p:nvSpPr>
        <p:spPr>
          <a:xfrm>
            <a:off x="5467862" y="3120983"/>
            <a:ext cx="338554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7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https</a:t>
            </a:r>
          </a:p>
          <a:p>
            <a:r>
              <a:rPr lang="en-US" dirty="0"/>
              <a:t>8000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3589F6-E25F-1D47-9340-6B23F7D1EAB3}"/>
              </a:ext>
            </a:extLst>
          </p:cNvPr>
          <p:cNvSpPr/>
          <p:nvPr/>
        </p:nvSpPr>
        <p:spPr>
          <a:xfrm>
            <a:off x="6448254" y="4550965"/>
            <a:ext cx="1127760" cy="970280"/>
          </a:xfrm>
          <a:prstGeom prst="rect">
            <a:avLst/>
          </a:prstGeom>
          <a:solidFill>
            <a:schemeClr val="bg1"/>
          </a:solidFill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F68562B-059C-5842-8222-A29DFA102F42}"/>
              </a:ext>
            </a:extLst>
          </p:cNvPr>
          <p:cNvSpPr txBox="1"/>
          <p:nvPr/>
        </p:nvSpPr>
        <p:spPr>
          <a:xfrm>
            <a:off x="7315974" y="3390779"/>
            <a:ext cx="402674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7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https</a:t>
            </a:r>
          </a:p>
          <a:p>
            <a:r>
              <a:rPr lang="en-US" dirty="0"/>
              <a:t>8000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0A14E6B-39C1-3346-A680-3C3593CB5058}"/>
              </a:ext>
            </a:extLst>
          </p:cNvPr>
          <p:cNvSpPr txBox="1"/>
          <p:nvPr/>
        </p:nvSpPr>
        <p:spPr>
          <a:xfrm>
            <a:off x="7683557" y="2574019"/>
            <a:ext cx="402674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7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http</a:t>
            </a:r>
          </a:p>
          <a:p>
            <a:r>
              <a:rPr lang="en-US" dirty="0"/>
              <a:t>9000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A07F402-2A71-E04C-895E-3C7C5DB87AE8}"/>
              </a:ext>
            </a:extLst>
          </p:cNvPr>
          <p:cNvSpPr txBox="1"/>
          <p:nvPr/>
        </p:nvSpPr>
        <p:spPr>
          <a:xfrm>
            <a:off x="5539948" y="1866762"/>
            <a:ext cx="402674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7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https</a:t>
            </a:r>
          </a:p>
          <a:p>
            <a:r>
              <a:rPr lang="en-US" dirty="0"/>
              <a:t>9092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A65A38B-2D36-4A4A-84BB-89207AAC75F1}"/>
              </a:ext>
            </a:extLst>
          </p:cNvPr>
          <p:cNvSpPr txBox="1"/>
          <p:nvPr/>
        </p:nvSpPr>
        <p:spPr>
          <a:xfrm>
            <a:off x="8832295" y="2641694"/>
            <a:ext cx="457176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700">
                <a:latin typeface="IBM Plex Sans" panose="020B0503050203000203" pitchFamily="34" charset="0"/>
              </a:defRPr>
            </a:lvl1pPr>
          </a:lstStyle>
          <a:p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16000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B66B7F-BC5D-6647-8709-FD99506708E8}"/>
              </a:ext>
            </a:extLst>
          </p:cNvPr>
          <p:cNvSpPr/>
          <p:nvPr/>
        </p:nvSpPr>
        <p:spPr>
          <a:xfrm>
            <a:off x="6327223" y="4678676"/>
            <a:ext cx="1127760" cy="970280"/>
          </a:xfrm>
          <a:prstGeom prst="rect">
            <a:avLst/>
          </a:prstGeom>
          <a:solidFill>
            <a:schemeClr val="bg1"/>
          </a:solidFill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sz="1000" dirty="0" err="1">
                <a:solidFill>
                  <a:schemeClr val="tx1"/>
                </a:solidFill>
              </a:rPr>
              <a:t>noded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87AC6CB-69F9-594F-960B-A06EF2F72DE9}"/>
              </a:ext>
            </a:extLst>
          </p:cNvPr>
          <p:cNvSpPr/>
          <p:nvPr/>
        </p:nvSpPr>
        <p:spPr>
          <a:xfrm>
            <a:off x="6393781" y="5203740"/>
            <a:ext cx="420130" cy="296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noded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36E5B11-E50E-824F-9D95-514AB829609B}"/>
              </a:ext>
            </a:extLst>
          </p:cNvPr>
          <p:cNvSpPr/>
          <p:nvPr/>
        </p:nvSpPr>
        <p:spPr>
          <a:xfrm>
            <a:off x="6941159" y="4794345"/>
            <a:ext cx="420130" cy="296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aejd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33">
            <a:extLst>
              <a:ext uri="{FF2B5EF4-FFF2-40B4-BE49-F238E27FC236}">
                <a16:creationId xmlns:a16="http://schemas.microsoft.com/office/drawing/2014/main" id="{5103DD55-3DC3-534F-BBDB-2CEDB24EFEA2}"/>
              </a:ext>
            </a:extLst>
          </p:cNvPr>
          <p:cNvCxnSpPr>
            <a:cxnSpLocks/>
            <a:stCxn id="110" idx="0"/>
            <a:endCxn id="111" idx="1"/>
          </p:cNvCxnSpPr>
          <p:nvPr/>
        </p:nvCxnSpPr>
        <p:spPr>
          <a:xfrm rot="5400000" flipH="1" flipV="1">
            <a:off x="6641946" y="4904528"/>
            <a:ext cx="261113" cy="33731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D48F0A52-6187-D147-B8A5-8AB41F62034C}"/>
              </a:ext>
            </a:extLst>
          </p:cNvPr>
          <p:cNvSpPr txBox="1"/>
          <p:nvPr/>
        </p:nvSpPr>
        <p:spPr>
          <a:xfrm>
            <a:off x="5955390" y="5346485"/>
            <a:ext cx="338554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7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https</a:t>
            </a:r>
          </a:p>
          <a:p>
            <a:r>
              <a:rPr lang="en-US" dirty="0"/>
              <a:t>9092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9A09401-D30B-DB4F-BB21-802BB373BCD3}"/>
              </a:ext>
            </a:extLst>
          </p:cNvPr>
          <p:cNvSpPr txBox="1"/>
          <p:nvPr/>
        </p:nvSpPr>
        <p:spPr>
          <a:xfrm>
            <a:off x="6514077" y="4687542"/>
            <a:ext cx="37702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700">
                <a:latin typeface="IBM Plex Sans" panose="020B0503050203000203" pitchFamily="34" charset="0"/>
              </a:defRPr>
            </a:lvl1pPr>
          </a:lstStyle>
          <a:p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28000</a:t>
            </a:r>
          </a:p>
        </p:txBody>
      </p:sp>
      <p:cxnSp>
        <p:nvCxnSpPr>
          <p:cNvPr id="116" name="Connecteur droit avec flèche 33">
            <a:extLst>
              <a:ext uri="{FF2B5EF4-FFF2-40B4-BE49-F238E27FC236}">
                <a16:creationId xmlns:a16="http://schemas.microsoft.com/office/drawing/2014/main" id="{B383AE3A-2196-3A44-83BD-2506672F71AD}"/>
              </a:ext>
            </a:extLst>
          </p:cNvPr>
          <p:cNvCxnSpPr>
            <a:cxnSpLocks/>
            <a:stCxn id="15" idx="2"/>
            <a:endCxn id="112" idx="1"/>
          </p:cNvCxnSpPr>
          <p:nvPr/>
        </p:nvCxnSpPr>
        <p:spPr>
          <a:xfrm rot="16200000" flipH="1">
            <a:off x="5037896" y="3874489"/>
            <a:ext cx="1141616" cy="143703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EB90CAD-883A-2B4B-BCCB-1DE6D1705816}"/>
              </a:ext>
            </a:extLst>
          </p:cNvPr>
          <p:cNvSpPr/>
          <p:nvPr/>
        </p:nvSpPr>
        <p:spPr>
          <a:xfrm>
            <a:off x="7876952" y="4672739"/>
            <a:ext cx="1694214" cy="970280"/>
          </a:xfrm>
          <a:prstGeom prst="rect">
            <a:avLst/>
          </a:prstGeom>
          <a:noFill/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sz="1000" dirty="0" err="1">
                <a:solidFill>
                  <a:schemeClr val="tx1"/>
                </a:solidFill>
              </a:rPr>
              <a:t>noded</a:t>
            </a:r>
            <a:r>
              <a:rPr lang="en-US" sz="1000" dirty="0">
                <a:solidFill>
                  <a:schemeClr val="tx1"/>
                </a:solidFill>
              </a:rPr>
              <a:t>-master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98CFE9A-09AB-D64D-A9D1-1B5DCB6ACBBE}"/>
              </a:ext>
            </a:extLst>
          </p:cNvPr>
          <p:cNvSpPr/>
          <p:nvPr/>
        </p:nvSpPr>
        <p:spPr>
          <a:xfrm>
            <a:off x="7943510" y="5197803"/>
            <a:ext cx="420130" cy="296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noded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E09A87B-65D5-E34D-8EDB-03E71E90B900}"/>
              </a:ext>
            </a:extLst>
          </p:cNvPr>
          <p:cNvSpPr/>
          <p:nvPr/>
        </p:nvSpPr>
        <p:spPr>
          <a:xfrm>
            <a:off x="8490888" y="4788408"/>
            <a:ext cx="420130" cy="296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aejd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Connecteur droit avec flèche 33">
            <a:extLst>
              <a:ext uri="{FF2B5EF4-FFF2-40B4-BE49-F238E27FC236}">
                <a16:creationId xmlns:a16="http://schemas.microsoft.com/office/drawing/2014/main" id="{4190D0B1-2E42-7B4F-91D7-531757E39165}"/>
              </a:ext>
            </a:extLst>
          </p:cNvPr>
          <p:cNvCxnSpPr>
            <a:cxnSpLocks/>
            <a:stCxn id="125" idx="0"/>
            <a:endCxn id="126" idx="1"/>
          </p:cNvCxnSpPr>
          <p:nvPr/>
        </p:nvCxnSpPr>
        <p:spPr>
          <a:xfrm rot="5400000" flipH="1" flipV="1">
            <a:off x="8191675" y="4898591"/>
            <a:ext cx="261113" cy="33731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00D9C0CC-B637-344D-A81E-A4C7A2465825}"/>
              </a:ext>
            </a:extLst>
          </p:cNvPr>
          <p:cNvSpPr txBox="1"/>
          <p:nvPr/>
        </p:nvSpPr>
        <p:spPr>
          <a:xfrm>
            <a:off x="8063806" y="4681605"/>
            <a:ext cx="37702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700">
                <a:latin typeface="IBM Plex Sans" panose="020B0503050203000203" pitchFamily="34" charset="0"/>
              </a:defRPr>
            </a:lvl1pPr>
          </a:lstStyle>
          <a:p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28000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9A5697C-3453-6447-A6B3-CBC9CDC91796}"/>
              </a:ext>
            </a:extLst>
          </p:cNvPr>
          <p:cNvSpPr/>
          <p:nvPr/>
        </p:nvSpPr>
        <p:spPr>
          <a:xfrm>
            <a:off x="9031027" y="4770684"/>
            <a:ext cx="420130" cy="296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Noded</a:t>
            </a:r>
            <a:r>
              <a:rPr lang="en-US" sz="1000" dirty="0">
                <a:solidFill>
                  <a:schemeClr val="tx1"/>
                </a:solidFill>
              </a:rPr>
              <a:t> election</a:t>
            </a:r>
          </a:p>
        </p:txBody>
      </p:sp>
      <p:cxnSp>
        <p:nvCxnSpPr>
          <p:cNvPr id="130" name="Connecteur droit avec flèche 33">
            <a:extLst>
              <a:ext uri="{FF2B5EF4-FFF2-40B4-BE49-F238E27FC236}">
                <a16:creationId xmlns:a16="http://schemas.microsoft.com/office/drawing/2014/main" id="{F5E4B3C4-C47E-3445-BAEC-B0B2D7BD3B30}"/>
              </a:ext>
            </a:extLst>
          </p:cNvPr>
          <p:cNvCxnSpPr>
            <a:cxnSpLocks/>
            <a:stCxn id="125" idx="3"/>
            <a:endCxn id="129" idx="2"/>
          </p:cNvCxnSpPr>
          <p:nvPr/>
        </p:nvCxnSpPr>
        <p:spPr>
          <a:xfrm flipV="1">
            <a:off x="8363640" y="5067247"/>
            <a:ext cx="877452" cy="27883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ZoneTexte 132">
            <a:extLst>
              <a:ext uri="{FF2B5EF4-FFF2-40B4-BE49-F238E27FC236}">
                <a16:creationId xmlns:a16="http://schemas.microsoft.com/office/drawing/2014/main" id="{37138A5D-0451-0140-8CB1-2541C5BCF8C7}"/>
              </a:ext>
            </a:extLst>
          </p:cNvPr>
          <p:cNvSpPr txBox="1"/>
          <p:nvPr/>
        </p:nvSpPr>
        <p:spPr>
          <a:xfrm>
            <a:off x="8899519" y="5206770"/>
            <a:ext cx="338554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7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http</a:t>
            </a:r>
          </a:p>
          <a:p>
            <a:r>
              <a:rPr lang="en-US" dirty="0"/>
              <a:t>9000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9547BA-5874-7846-92D6-9366805E40F6}"/>
              </a:ext>
            </a:extLst>
          </p:cNvPr>
          <p:cNvSpPr/>
          <p:nvPr/>
        </p:nvSpPr>
        <p:spPr>
          <a:xfrm>
            <a:off x="9764670" y="4672739"/>
            <a:ext cx="1127760" cy="970280"/>
          </a:xfrm>
          <a:prstGeom prst="rect">
            <a:avLst/>
          </a:prstGeom>
          <a:noFill/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sz="1000" dirty="0" err="1">
                <a:solidFill>
                  <a:schemeClr val="tx1"/>
                </a:solidFill>
              </a:rPr>
              <a:t>prometheus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CF84173-182E-AA4F-BC79-91BE54D8B1B4}"/>
              </a:ext>
            </a:extLst>
          </p:cNvPr>
          <p:cNvSpPr/>
          <p:nvPr/>
        </p:nvSpPr>
        <p:spPr>
          <a:xfrm>
            <a:off x="9831228" y="5197803"/>
            <a:ext cx="420130" cy="296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prometheus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0731D3-C831-4F4A-9B29-7123DAC78967}"/>
              </a:ext>
            </a:extLst>
          </p:cNvPr>
          <p:cNvSpPr/>
          <p:nvPr/>
        </p:nvSpPr>
        <p:spPr>
          <a:xfrm>
            <a:off x="10378606" y="4788408"/>
            <a:ext cx="420130" cy="296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election</a:t>
            </a:r>
          </a:p>
        </p:txBody>
      </p:sp>
      <p:cxnSp>
        <p:nvCxnSpPr>
          <p:cNvPr id="137" name="Connecteur droit avec flèche 33">
            <a:extLst>
              <a:ext uri="{FF2B5EF4-FFF2-40B4-BE49-F238E27FC236}">
                <a16:creationId xmlns:a16="http://schemas.microsoft.com/office/drawing/2014/main" id="{D31ECD04-6184-144F-9BF3-F781FE21DD94}"/>
              </a:ext>
            </a:extLst>
          </p:cNvPr>
          <p:cNvCxnSpPr>
            <a:cxnSpLocks/>
            <a:stCxn id="135" idx="0"/>
            <a:endCxn id="136" idx="1"/>
          </p:cNvCxnSpPr>
          <p:nvPr/>
        </p:nvCxnSpPr>
        <p:spPr>
          <a:xfrm rot="5400000" flipH="1" flipV="1">
            <a:off x="10079393" y="4898591"/>
            <a:ext cx="261113" cy="33731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589C779A-2125-B743-90D2-581C0A9AA91A}"/>
              </a:ext>
            </a:extLst>
          </p:cNvPr>
          <p:cNvSpPr txBox="1"/>
          <p:nvPr/>
        </p:nvSpPr>
        <p:spPr>
          <a:xfrm>
            <a:off x="9811509" y="4877440"/>
            <a:ext cx="338554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7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http</a:t>
            </a:r>
          </a:p>
          <a:p>
            <a:r>
              <a:rPr lang="en-US" dirty="0"/>
              <a:t>9000</a:t>
            </a:r>
          </a:p>
        </p:txBody>
      </p:sp>
      <p:cxnSp>
        <p:nvCxnSpPr>
          <p:cNvPr id="139" name="Connecteur droit avec flèche 33">
            <a:extLst>
              <a:ext uri="{FF2B5EF4-FFF2-40B4-BE49-F238E27FC236}">
                <a16:creationId xmlns:a16="http://schemas.microsoft.com/office/drawing/2014/main" id="{2D9C30FA-CFDC-4043-805F-98E022C0A616}"/>
              </a:ext>
            </a:extLst>
          </p:cNvPr>
          <p:cNvCxnSpPr>
            <a:cxnSpLocks/>
            <a:stCxn id="112" idx="0"/>
            <a:endCxn id="79" idx="2"/>
          </p:cNvCxnSpPr>
          <p:nvPr/>
        </p:nvCxnSpPr>
        <p:spPr>
          <a:xfrm rot="5400000" flipH="1" flipV="1">
            <a:off x="7594469" y="2495496"/>
            <a:ext cx="1479815" cy="288654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33">
            <a:extLst>
              <a:ext uri="{FF2B5EF4-FFF2-40B4-BE49-F238E27FC236}">
                <a16:creationId xmlns:a16="http://schemas.microsoft.com/office/drawing/2014/main" id="{23DBECA1-A7AC-E24A-BBD3-D9202A7485B4}"/>
              </a:ext>
            </a:extLst>
          </p:cNvPr>
          <p:cNvCxnSpPr>
            <a:cxnSpLocks/>
            <a:stCxn id="134" idx="0"/>
            <a:endCxn id="79" idx="2"/>
          </p:cNvCxnSpPr>
          <p:nvPr/>
        </p:nvCxnSpPr>
        <p:spPr>
          <a:xfrm rot="16200000" flipV="1">
            <a:off x="9316161" y="3660349"/>
            <a:ext cx="1473878" cy="55090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33">
            <a:extLst>
              <a:ext uri="{FF2B5EF4-FFF2-40B4-BE49-F238E27FC236}">
                <a16:creationId xmlns:a16="http://schemas.microsoft.com/office/drawing/2014/main" id="{69CCB377-90EE-E74D-B50B-932EFF094014}"/>
              </a:ext>
            </a:extLst>
          </p:cNvPr>
          <p:cNvCxnSpPr>
            <a:cxnSpLocks/>
            <a:stCxn id="124" idx="0"/>
            <a:endCxn id="79" idx="2"/>
          </p:cNvCxnSpPr>
          <p:nvPr/>
        </p:nvCxnSpPr>
        <p:spPr>
          <a:xfrm rot="5400000" flipH="1" flipV="1">
            <a:off x="8513915" y="3409005"/>
            <a:ext cx="1473878" cy="10535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9FA4E2F-0F0E-EB4E-B11A-19DC7C11AE21}"/>
              </a:ext>
            </a:extLst>
          </p:cNvPr>
          <p:cNvSpPr/>
          <p:nvPr/>
        </p:nvSpPr>
        <p:spPr>
          <a:xfrm>
            <a:off x="618465" y="1775486"/>
            <a:ext cx="1853374" cy="11021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Aspera Transfer Client:</a:t>
            </a:r>
          </a:p>
          <a:p>
            <a:r>
              <a:rPr lang="en-US" sz="1000" dirty="0">
                <a:solidFill>
                  <a:schemeClr val="tx1"/>
                </a:solidFill>
              </a:rPr>
              <a:t>Web</a:t>
            </a:r>
          </a:p>
          <a:p>
            <a:r>
              <a:rPr lang="en-US" sz="1000" dirty="0">
                <a:solidFill>
                  <a:schemeClr val="tx1"/>
                </a:solidFill>
              </a:rPr>
              <a:t>CLI</a:t>
            </a:r>
          </a:p>
          <a:p>
            <a:r>
              <a:rPr lang="en-US" sz="1000" dirty="0">
                <a:solidFill>
                  <a:schemeClr val="tx1"/>
                </a:solidFill>
              </a:rPr>
              <a:t>SDK</a:t>
            </a:r>
          </a:p>
          <a:p>
            <a:r>
              <a:rPr lang="en-US" sz="1000" dirty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F68F402-423E-8743-82B7-73881941669B}"/>
              </a:ext>
            </a:extLst>
          </p:cNvPr>
          <p:cNvSpPr/>
          <p:nvPr/>
        </p:nvSpPr>
        <p:spPr>
          <a:xfrm>
            <a:off x="9398516" y="2688859"/>
            <a:ext cx="758266" cy="510002"/>
          </a:xfrm>
          <a:prstGeom prst="rect">
            <a:avLst/>
          </a:prstGeom>
          <a:noFill/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Redis DB</a:t>
            </a:r>
          </a:p>
          <a:p>
            <a:pPr algn="r"/>
            <a:r>
              <a:rPr lang="en-US" sz="1000">
                <a:solidFill>
                  <a:schemeClr val="tx1"/>
                </a:solidFill>
              </a:rPr>
              <a:t>Sentinel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Cylindre 79">
            <a:extLst>
              <a:ext uri="{FF2B5EF4-FFF2-40B4-BE49-F238E27FC236}">
                <a16:creationId xmlns:a16="http://schemas.microsoft.com/office/drawing/2014/main" id="{7487732F-9A6E-BA41-8B4F-6048044603E4}"/>
              </a:ext>
            </a:extLst>
          </p:cNvPr>
          <p:cNvSpPr/>
          <p:nvPr/>
        </p:nvSpPr>
        <p:spPr>
          <a:xfrm>
            <a:off x="9839878" y="519590"/>
            <a:ext cx="822960" cy="955040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Redis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Persistency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(Persist. Vol.)</a:t>
            </a:r>
          </a:p>
        </p:txBody>
      </p:sp>
      <p:cxnSp>
        <p:nvCxnSpPr>
          <p:cNvPr id="87" name="Connecteur droit avec flèche 33">
            <a:extLst>
              <a:ext uri="{FF2B5EF4-FFF2-40B4-BE49-F238E27FC236}">
                <a16:creationId xmlns:a16="http://schemas.microsoft.com/office/drawing/2014/main" id="{5B4068D1-CE3C-0A4B-9A24-5BD54FC03594}"/>
              </a:ext>
            </a:extLst>
          </p:cNvPr>
          <p:cNvCxnSpPr>
            <a:cxnSpLocks/>
            <a:stCxn id="79" idx="3"/>
            <a:endCxn id="80" idx="3"/>
          </p:cNvCxnSpPr>
          <p:nvPr/>
        </p:nvCxnSpPr>
        <p:spPr>
          <a:xfrm flipV="1">
            <a:off x="10156782" y="1474630"/>
            <a:ext cx="94576" cy="1469230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AE810093-641B-E24C-A56E-3C1D1E456AEB}"/>
              </a:ext>
            </a:extLst>
          </p:cNvPr>
          <p:cNvSpPr/>
          <p:nvPr/>
        </p:nvSpPr>
        <p:spPr>
          <a:xfrm rot="16200000">
            <a:off x="1697590" y="2040698"/>
            <a:ext cx="420130" cy="1613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ascp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FFF6B39-BF98-6240-AFFA-6051CFB63C25}"/>
              </a:ext>
            </a:extLst>
          </p:cNvPr>
          <p:cNvSpPr/>
          <p:nvPr/>
        </p:nvSpPr>
        <p:spPr>
          <a:xfrm>
            <a:off x="1204435" y="138744"/>
            <a:ext cx="1264312" cy="5646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Other Aspera Server: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73A4433F-BFEB-D042-B998-B077496287D6}"/>
              </a:ext>
            </a:extLst>
          </p:cNvPr>
          <p:cNvSpPr txBox="1"/>
          <p:nvPr/>
        </p:nvSpPr>
        <p:spPr>
          <a:xfrm>
            <a:off x="1599852" y="281619"/>
            <a:ext cx="86942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IBM Plex Sans" panose="020B0503050203000203" pitchFamily="34" charset="0"/>
              </a:rPr>
              <a:t>TCP/33001</a:t>
            </a:r>
          </a:p>
          <a:p>
            <a:r>
              <a:rPr lang="en-US" sz="900" dirty="0">
                <a:latin typeface="IBM Plex Sans" panose="020B0503050203000203" pitchFamily="34" charset="0"/>
              </a:rPr>
              <a:t>UDP/33001</a:t>
            </a:r>
          </a:p>
        </p:txBody>
      </p:sp>
      <p:cxnSp>
        <p:nvCxnSpPr>
          <p:cNvPr id="86" name="Connecteur droit avec flèche 33">
            <a:extLst>
              <a:ext uri="{FF2B5EF4-FFF2-40B4-BE49-F238E27FC236}">
                <a16:creationId xmlns:a16="http://schemas.microsoft.com/office/drawing/2014/main" id="{9CEACF4B-12E8-7D47-8F1E-D58EA206F5E1}"/>
              </a:ext>
            </a:extLst>
          </p:cNvPr>
          <p:cNvCxnSpPr>
            <a:cxnSpLocks/>
            <a:stCxn id="9" idx="0"/>
            <a:endCxn id="85" idx="3"/>
          </p:cNvCxnSpPr>
          <p:nvPr/>
        </p:nvCxnSpPr>
        <p:spPr>
          <a:xfrm rot="16200000" flipV="1">
            <a:off x="3568429" y="-632869"/>
            <a:ext cx="386332" cy="2584639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3462266F-2E97-4242-A8E5-DBBF88EF926A}"/>
              </a:ext>
            </a:extLst>
          </p:cNvPr>
          <p:cNvSpPr/>
          <p:nvPr/>
        </p:nvSpPr>
        <p:spPr>
          <a:xfrm>
            <a:off x="951638" y="1948649"/>
            <a:ext cx="161365" cy="6253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F964C24-AC4F-9342-BCC8-4EBFB5748F7C}"/>
              </a:ext>
            </a:extLst>
          </p:cNvPr>
          <p:cNvCxnSpPr>
            <a:cxnSpLocks/>
            <a:endCxn id="81" idx="0"/>
          </p:cNvCxnSpPr>
          <p:nvPr/>
        </p:nvCxnSpPr>
        <p:spPr>
          <a:xfrm flipV="1">
            <a:off x="1125562" y="2121380"/>
            <a:ext cx="701411" cy="138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AAFDE870-8425-5747-99F2-DDDB471565F1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096948" y="2259879"/>
            <a:ext cx="765477" cy="176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6D99D01-C486-1E4F-A3F8-4B608185D48E}"/>
              </a:ext>
            </a:extLst>
          </p:cNvPr>
          <p:cNvSpPr/>
          <p:nvPr/>
        </p:nvSpPr>
        <p:spPr>
          <a:xfrm>
            <a:off x="4712089" y="758841"/>
            <a:ext cx="1873573" cy="1136825"/>
          </a:xfrm>
          <a:prstGeom prst="rect">
            <a:avLst/>
          </a:prstGeom>
          <a:noFill/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en-US" sz="1000" dirty="0" err="1">
                <a:solidFill>
                  <a:schemeClr val="tx1"/>
                </a:solidFill>
              </a:rPr>
              <a:t>ascp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7B8013-569B-A345-8BC9-233CA849C0C4}"/>
              </a:ext>
            </a:extLst>
          </p:cNvPr>
          <p:cNvSpPr/>
          <p:nvPr/>
        </p:nvSpPr>
        <p:spPr>
          <a:xfrm>
            <a:off x="5344595" y="841080"/>
            <a:ext cx="420130" cy="296563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ascp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F27D93E9-6644-3B43-8C84-C5AE25DCF554}"/>
              </a:ext>
            </a:extLst>
          </p:cNvPr>
          <p:cNvCxnSpPr>
            <a:cxnSpLocks/>
          </p:cNvCxnSpPr>
          <p:nvPr/>
        </p:nvCxnSpPr>
        <p:spPr>
          <a:xfrm flipV="1">
            <a:off x="5566720" y="1149180"/>
            <a:ext cx="0" cy="289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440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105</Words>
  <Application>Microsoft Macintosh PowerPoint</Application>
  <PresentationFormat>Grand écran</PresentationFormat>
  <Paragraphs>85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Martin</dc:creator>
  <cp:lastModifiedBy>Laurent Martin</cp:lastModifiedBy>
  <cp:revision>10</cp:revision>
  <dcterms:created xsi:type="dcterms:W3CDTF">2021-09-22T13:22:15Z</dcterms:created>
  <dcterms:modified xsi:type="dcterms:W3CDTF">2021-11-08T13:58:02Z</dcterms:modified>
</cp:coreProperties>
</file>