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A. DHANUSH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312200222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ACCOUNTS AND FINANCE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0C8733FCCEF4E94A81C441301ABEC8D2</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8B495600-652F-02E5-7CD8-60D160573CAE}"/>
              </a:ext>
            </a:extLst>
          </p:cNvPr>
          <p:cNvPicPr>
            <a:picLocks noChangeAspect="1"/>
          </p:cNvPicPr>
          <p:nvPr/>
        </p:nvPicPr>
        <p:blipFill>
          <a:blip r:embed="rId3"/>
          <a:stretch>
            <a:fillRect/>
          </a:stretch>
        </p:blipFill>
        <p:spPr>
          <a:xfrm>
            <a:off x="2004834" y="794599"/>
            <a:ext cx="6862941" cy="51509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193" y="297635"/>
            <a:ext cx="3911354" cy="553429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432453" y="2019300"/>
            <a:ext cx="775247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995</Words>
  <Application>Microsoft Office PowerPoint</Application>
  <PresentationFormat>Widescreen</PresentationFormat>
  <Paragraphs>106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lokeshwari S</dc:creator>
  <cp:lastModifiedBy>Dhanush .A</cp:lastModifiedBy>
  <cp:revision>13</cp:revision>
  <dcterms:modified xsi:type="dcterms:W3CDTF">2024-09-06T04:31:19Z</dcterms:modified>
</cp:coreProperties>
</file>