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6" d="100"/>
          <a:sy n="56" d="100"/>
        </p:scale>
        <p:origin x="7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Dhimbiil" userId="afa3623b4b6c9c51" providerId="LiveId" clId="{A03FA731-EF5B-49F2-B1D6-9CAA3AD3774C}"/>
    <pc:docChg chg="undo custSel addSld modSld">
      <pc:chgData name="Ahmed Dhimbiil" userId="afa3623b4b6c9c51" providerId="LiveId" clId="{A03FA731-EF5B-49F2-B1D6-9CAA3AD3774C}" dt="2024-01-29T15:42:08.040" v="145" actId="14100"/>
      <pc:docMkLst>
        <pc:docMk/>
      </pc:docMkLst>
      <pc:sldChg chg="modSp mod">
        <pc:chgData name="Ahmed Dhimbiil" userId="afa3623b4b6c9c51" providerId="LiveId" clId="{A03FA731-EF5B-49F2-B1D6-9CAA3AD3774C}" dt="2024-01-29T15:40:13.506" v="132" actId="121"/>
        <pc:sldMkLst>
          <pc:docMk/>
          <pc:sldMk cId="2082866122" sldId="256"/>
        </pc:sldMkLst>
        <pc:spChg chg="mod">
          <ac:chgData name="Ahmed Dhimbiil" userId="afa3623b4b6c9c51" providerId="LiveId" clId="{A03FA731-EF5B-49F2-B1D6-9CAA3AD3774C}" dt="2024-01-29T15:18:16.972" v="0"/>
          <ac:spMkLst>
            <pc:docMk/>
            <pc:sldMk cId="2082866122" sldId="256"/>
            <ac:spMk id="2" creationId="{A71F6708-4FEC-6DB3-A1B5-C6A1F06F3A3E}"/>
          </ac:spMkLst>
        </pc:spChg>
        <pc:spChg chg="mod">
          <ac:chgData name="Ahmed Dhimbiil" userId="afa3623b4b6c9c51" providerId="LiveId" clId="{A03FA731-EF5B-49F2-B1D6-9CAA3AD3774C}" dt="2024-01-29T15:40:13.506" v="132" actId="121"/>
          <ac:spMkLst>
            <pc:docMk/>
            <pc:sldMk cId="2082866122" sldId="256"/>
            <ac:spMk id="3" creationId="{755416F6-468B-AB39-D015-BCA43F9C78E2}"/>
          </ac:spMkLst>
        </pc:spChg>
      </pc:sldChg>
      <pc:sldChg chg="modSp">
        <pc:chgData name="Ahmed Dhimbiil" userId="afa3623b4b6c9c51" providerId="LiveId" clId="{A03FA731-EF5B-49F2-B1D6-9CAA3AD3774C}" dt="2024-01-29T15:18:16.972" v="0"/>
        <pc:sldMkLst>
          <pc:docMk/>
          <pc:sldMk cId="3492721439" sldId="257"/>
        </pc:sldMkLst>
        <pc:spChg chg="mod">
          <ac:chgData name="Ahmed Dhimbiil" userId="afa3623b4b6c9c51" providerId="LiveId" clId="{A03FA731-EF5B-49F2-B1D6-9CAA3AD3774C}" dt="2024-01-29T15:18:16.972" v="0"/>
          <ac:spMkLst>
            <pc:docMk/>
            <pc:sldMk cId="3492721439" sldId="257"/>
            <ac:spMk id="2" creationId="{384C80AD-CEB0-A97A-4997-F0637FB43156}"/>
          </ac:spMkLst>
        </pc:spChg>
        <pc:spChg chg="mod">
          <ac:chgData name="Ahmed Dhimbiil" userId="afa3623b4b6c9c51" providerId="LiveId" clId="{A03FA731-EF5B-49F2-B1D6-9CAA3AD3774C}" dt="2024-01-29T15:18:16.972" v="0"/>
          <ac:spMkLst>
            <pc:docMk/>
            <pc:sldMk cId="3492721439" sldId="257"/>
            <ac:spMk id="3" creationId="{EC853DC7-F423-1CD5-F255-4C0201AA81E1}"/>
          </ac:spMkLst>
        </pc:spChg>
      </pc:sldChg>
      <pc:sldChg chg="modSp new mod">
        <pc:chgData name="Ahmed Dhimbiil" userId="afa3623b4b6c9c51" providerId="LiveId" clId="{A03FA731-EF5B-49F2-B1D6-9CAA3AD3774C}" dt="2024-01-29T15:21:39.808" v="57"/>
        <pc:sldMkLst>
          <pc:docMk/>
          <pc:sldMk cId="3316274894" sldId="258"/>
        </pc:sldMkLst>
        <pc:spChg chg="mod">
          <ac:chgData name="Ahmed Dhimbiil" userId="afa3623b4b6c9c51" providerId="LiveId" clId="{A03FA731-EF5B-49F2-B1D6-9CAA3AD3774C}" dt="2024-01-29T15:19:40.925" v="54" actId="20577"/>
          <ac:spMkLst>
            <pc:docMk/>
            <pc:sldMk cId="3316274894" sldId="258"/>
            <ac:spMk id="2" creationId="{310A32D1-D49E-4F59-BEFB-27883E454D4F}"/>
          </ac:spMkLst>
        </pc:spChg>
        <pc:spChg chg="mod">
          <ac:chgData name="Ahmed Dhimbiil" userId="afa3623b4b6c9c51" providerId="LiveId" clId="{A03FA731-EF5B-49F2-B1D6-9CAA3AD3774C}" dt="2024-01-29T15:21:39.808" v="57"/>
          <ac:spMkLst>
            <pc:docMk/>
            <pc:sldMk cId="3316274894" sldId="258"/>
            <ac:spMk id="3" creationId="{C24F0EF7-E942-081C-84CF-CF6986BDAB47}"/>
          </ac:spMkLst>
        </pc:spChg>
      </pc:sldChg>
      <pc:sldChg chg="modSp new mod">
        <pc:chgData name="Ahmed Dhimbiil" userId="afa3623b4b6c9c51" providerId="LiveId" clId="{A03FA731-EF5B-49F2-B1D6-9CAA3AD3774C}" dt="2024-01-29T15:23:07.336" v="66"/>
        <pc:sldMkLst>
          <pc:docMk/>
          <pc:sldMk cId="2214671722" sldId="259"/>
        </pc:sldMkLst>
        <pc:spChg chg="mod">
          <ac:chgData name="Ahmed Dhimbiil" userId="afa3623b4b6c9c51" providerId="LiveId" clId="{A03FA731-EF5B-49F2-B1D6-9CAA3AD3774C}" dt="2024-01-29T15:23:07.336" v="66"/>
          <ac:spMkLst>
            <pc:docMk/>
            <pc:sldMk cId="2214671722" sldId="259"/>
            <ac:spMk id="2" creationId="{1513D410-6FB3-982E-BC88-8D00347AE082}"/>
          </ac:spMkLst>
        </pc:spChg>
        <pc:spChg chg="mod">
          <ac:chgData name="Ahmed Dhimbiil" userId="afa3623b4b6c9c51" providerId="LiveId" clId="{A03FA731-EF5B-49F2-B1D6-9CAA3AD3774C}" dt="2024-01-29T15:22:42.794" v="63"/>
          <ac:spMkLst>
            <pc:docMk/>
            <pc:sldMk cId="2214671722" sldId="259"/>
            <ac:spMk id="3" creationId="{DAAD4D99-A27E-6347-4D92-B8C0120A2EA8}"/>
          </ac:spMkLst>
        </pc:spChg>
      </pc:sldChg>
      <pc:sldChg chg="modSp new mod">
        <pc:chgData name="Ahmed Dhimbiil" userId="afa3623b4b6c9c51" providerId="LiveId" clId="{A03FA731-EF5B-49F2-B1D6-9CAA3AD3774C}" dt="2024-01-29T15:23:54.144" v="72"/>
        <pc:sldMkLst>
          <pc:docMk/>
          <pc:sldMk cId="2807271797" sldId="260"/>
        </pc:sldMkLst>
        <pc:spChg chg="mod">
          <ac:chgData name="Ahmed Dhimbiil" userId="afa3623b4b6c9c51" providerId="LiveId" clId="{A03FA731-EF5B-49F2-B1D6-9CAA3AD3774C}" dt="2024-01-29T15:23:40.023" v="71"/>
          <ac:spMkLst>
            <pc:docMk/>
            <pc:sldMk cId="2807271797" sldId="260"/>
            <ac:spMk id="2" creationId="{0BE7F9FF-C48B-57E6-523C-D860AC7F12DA}"/>
          </ac:spMkLst>
        </pc:spChg>
        <pc:spChg chg="mod">
          <ac:chgData name="Ahmed Dhimbiil" userId="afa3623b4b6c9c51" providerId="LiveId" clId="{A03FA731-EF5B-49F2-B1D6-9CAA3AD3774C}" dt="2024-01-29T15:23:54.144" v="72"/>
          <ac:spMkLst>
            <pc:docMk/>
            <pc:sldMk cId="2807271797" sldId="260"/>
            <ac:spMk id="3" creationId="{E3AE950F-5C27-1AC4-6501-BB239EFFD5ED}"/>
          </ac:spMkLst>
        </pc:spChg>
      </pc:sldChg>
      <pc:sldChg chg="modSp new mod">
        <pc:chgData name="Ahmed Dhimbiil" userId="afa3623b4b6c9c51" providerId="LiveId" clId="{A03FA731-EF5B-49F2-B1D6-9CAA3AD3774C}" dt="2024-01-29T15:25:05.917" v="78"/>
        <pc:sldMkLst>
          <pc:docMk/>
          <pc:sldMk cId="3000669178" sldId="261"/>
        </pc:sldMkLst>
        <pc:spChg chg="mod">
          <ac:chgData name="Ahmed Dhimbiil" userId="afa3623b4b6c9c51" providerId="LiveId" clId="{A03FA731-EF5B-49F2-B1D6-9CAA3AD3774C}" dt="2024-01-29T15:24:51.074" v="77"/>
          <ac:spMkLst>
            <pc:docMk/>
            <pc:sldMk cId="3000669178" sldId="261"/>
            <ac:spMk id="2" creationId="{743920BD-5B9A-A88A-0D66-C3AAC1568F3B}"/>
          </ac:spMkLst>
        </pc:spChg>
        <pc:spChg chg="mod">
          <ac:chgData name="Ahmed Dhimbiil" userId="afa3623b4b6c9c51" providerId="LiveId" clId="{A03FA731-EF5B-49F2-B1D6-9CAA3AD3774C}" dt="2024-01-29T15:25:05.917" v="78"/>
          <ac:spMkLst>
            <pc:docMk/>
            <pc:sldMk cId="3000669178" sldId="261"/>
            <ac:spMk id="3" creationId="{25FC63EE-8D90-B247-7187-27E5D3B1F18C}"/>
          </ac:spMkLst>
        </pc:spChg>
      </pc:sldChg>
      <pc:sldChg chg="modSp new mod">
        <pc:chgData name="Ahmed Dhimbiil" userId="afa3623b4b6c9c51" providerId="LiveId" clId="{A03FA731-EF5B-49F2-B1D6-9CAA3AD3774C}" dt="2024-01-29T15:25:51.779" v="84"/>
        <pc:sldMkLst>
          <pc:docMk/>
          <pc:sldMk cId="3367738332" sldId="262"/>
        </pc:sldMkLst>
        <pc:spChg chg="mod">
          <ac:chgData name="Ahmed Dhimbiil" userId="afa3623b4b6c9c51" providerId="LiveId" clId="{A03FA731-EF5B-49F2-B1D6-9CAA3AD3774C}" dt="2024-01-29T15:25:36.977" v="83"/>
          <ac:spMkLst>
            <pc:docMk/>
            <pc:sldMk cId="3367738332" sldId="262"/>
            <ac:spMk id="2" creationId="{353FAA2D-3CD0-4117-48B4-CCFE87E98247}"/>
          </ac:spMkLst>
        </pc:spChg>
        <pc:spChg chg="mod">
          <ac:chgData name="Ahmed Dhimbiil" userId="afa3623b4b6c9c51" providerId="LiveId" clId="{A03FA731-EF5B-49F2-B1D6-9CAA3AD3774C}" dt="2024-01-29T15:25:51.779" v="84"/>
          <ac:spMkLst>
            <pc:docMk/>
            <pc:sldMk cId="3367738332" sldId="262"/>
            <ac:spMk id="3" creationId="{577EA98C-4DC5-8C5F-4A62-D57C15CB6507}"/>
          </ac:spMkLst>
        </pc:spChg>
      </pc:sldChg>
      <pc:sldChg chg="modSp new mod">
        <pc:chgData name="Ahmed Dhimbiil" userId="afa3623b4b6c9c51" providerId="LiveId" clId="{A03FA731-EF5B-49F2-B1D6-9CAA3AD3774C}" dt="2024-01-29T15:26:30.996" v="90"/>
        <pc:sldMkLst>
          <pc:docMk/>
          <pc:sldMk cId="78092566" sldId="263"/>
        </pc:sldMkLst>
        <pc:spChg chg="mod">
          <ac:chgData name="Ahmed Dhimbiil" userId="afa3623b4b6c9c51" providerId="LiveId" clId="{A03FA731-EF5B-49F2-B1D6-9CAA3AD3774C}" dt="2024-01-29T15:26:17.670" v="89"/>
          <ac:spMkLst>
            <pc:docMk/>
            <pc:sldMk cId="78092566" sldId="263"/>
            <ac:spMk id="2" creationId="{6A4241F7-307D-5559-F2E6-1A0FAA510FB3}"/>
          </ac:spMkLst>
        </pc:spChg>
        <pc:spChg chg="mod">
          <ac:chgData name="Ahmed Dhimbiil" userId="afa3623b4b6c9c51" providerId="LiveId" clId="{A03FA731-EF5B-49F2-B1D6-9CAA3AD3774C}" dt="2024-01-29T15:26:30.996" v="90"/>
          <ac:spMkLst>
            <pc:docMk/>
            <pc:sldMk cId="78092566" sldId="263"/>
            <ac:spMk id="3" creationId="{1020648D-7184-7547-522C-E788FFD11C98}"/>
          </ac:spMkLst>
        </pc:spChg>
      </pc:sldChg>
      <pc:sldChg chg="modSp new mod">
        <pc:chgData name="Ahmed Dhimbiil" userId="afa3623b4b6c9c51" providerId="LiveId" clId="{A03FA731-EF5B-49F2-B1D6-9CAA3AD3774C}" dt="2024-01-29T15:28:30.044" v="96"/>
        <pc:sldMkLst>
          <pc:docMk/>
          <pc:sldMk cId="3052557004" sldId="264"/>
        </pc:sldMkLst>
        <pc:spChg chg="mod">
          <ac:chgData name="Ahmed Dhimbiil" userId="afa3623b4b6c9c51" providerId="LiveId" clId="{A03FA731-EF5B-49F2-B1D6-9CAA3AD3774C}" dt="2024-01-29T15:28:17.091" v="95"/>
          <ac:spMkLst>
            <pc:docMk/>
            <pc:sldMk cId="3052557004" sldId="264"/>
            <ac:spMk id="2" creationId="{C91FBDAA-50BA-B32C-3EE5-68A116C56E2B}"/>
          </ac:spMkLst>
        </pc:spChg>
        <pc:spChg chg="mod">
          <ac:chgData name="Ahmed Dhimbiil" userId="afa3623b4b6c9c51" providerId="LiveId" clId="{A03FA731-EF5B-49F2-B1D6-9CAA3AD3774C}" dt="2024-01-29T15:28:30.044" v="96"/>
          <ac:spMkLst>
            <pc:docMk/>
            <pc:sldMk cId="3052557004" sldId="264"/>
            <ac:spMk id="3" creationId="{E0FE58DD-557C-043F-41E2-5C7A3173F328}"/>
          </ac:spMkLst>
        </pc:spChg>
      </pc:sldChg>
      <pc:sldChg chg="modSp new mod">
        <pc:chgData name="Ahmed Dhimbiil" userId="afa3623b4b6c9c51" providerId="LiveId" clId="{A03FA731-EF5B-49F2-B1D6-9CAA3AD3774C}" dt="2024-01-29T15:30:25.393" v="103" actId="20577"/>
        <pc:sldMkLst>
          <pc:docMk/>
          <pc:sldMk cId="72895245" sldId="265"/>
        </pc:sldMkLst>
        <pc:spChg chg="mod">
          <ac:chgData name="Ahmed Dhimbiil" userId="afa3623b4b6c9c51" providerId="LiveId" clId="{A03FA731-EF5B-49F2-B1D6-9CAA3AD3774C}" dt="2024-01-29T15:29:00.948" v="101"/>
          <ac:spMkLst>
            <pc:docMk/>
            <pc:sldMk cId="72895245" sldId="265"/>
            <ac:spMk id="2" creationId="{428BF22F-385F-A948-55AD-A487B0DCCAC7}"/>
          </ac:spMkLst>
        </pc:spChg>
        <pc:spChg chg="mod">
          <ac:chgData name="Ahmed Dhimbiil" userId="afa3623b4b6c9c51" providerId="LiveId" clId="{A03FA731-EF5B-49F2-B1D6-9CAA3AD3774C}" dt="2024-01-29T15:30:25.393" v="103" actId="20577"/>
          <ac:spMkLst>
            <pc:docMk/>
            <pc:sldMk cId="72895245" sldId="265"/>
            <ac:spMk id="3" creationId="{498A41FB-4B34-4E11-D195-4E03D06AC695}"/>
          </ac:spMkLst>
        </pc:spChg>
      </pc:sldChg>
      <pc:sldChg chg="modSp new mod">
        <pc:chgData name="Ahmed Dhimbiil" userId="afa3623b4b6c9c51" providerId="LiveId" clId="{A03FA731-EF5B-49F2-B1D6-9CAA3AD3774C}" dt="2024-01-29T15:31:59.986" v="109"/>
        <pc:sldMkLst>
          <pc:docMk/>
          <pc:sldMk cId="3037919182" sldId="266"/>
        </pc:sldMkLst>
        <pc:spChg chg="mod">
          <ac:chgData name="Ahmed Dhimbiil" userId="afa3623b4b6c9c51" providerId="LiveId" clId="{A03FA731-EF5B-49F2-B1D6-9CAA3AD3774C}" dt="2024-01-29T15:30:56.663" v="108"/>
          <ac:spMkLst>
            <pc:docMk/>
            <pc:sldMk cId="3037919182" sldId="266"/>
            <ac:spMk id="2" creationId="{E9585E1D-749A-E06D-9C2A-65E40BC37665}"/>
          </ac:spMkLst>
        </pc:spChg>
        <pc:spChg chg="mod">
          <ac:chgData name="Ahmed Dhimbiil" userId="afa3623b4b6c9c51" providerId="LiveId" clId="{A03FA731-EF5B-49F2-B1D6-9CAA3AD3774C}" dt="2024-01-29T15:31:59.986" v="109"/>
          <ac:spMkLst>
            <pc:docMk/>
            <pc:sldMk cId="3037919182" sldId="266"/>
            <ac:spMk id="3" creationId="{EBFE76F9-F10D-1F2C-823B-E76AFFF976BE}"/>
          </ac:spMkLst>
        </pc:spChg>
      </pc:sldChg>
      <pc:sldChg chg="modSp new mod">
        <pc:chgData name="Ahmed Dhimbiil" userId="afa3623b4b6c9c51" providerId="LiveId" clId="{A03FA731-EF5B-49F2-B1D6-9CAA3AD3774C}" dt="2024-01-29T15:38:51.192" v="126"/>
        <pc:sldMkLst>
          <pc:docMk/>
          <pc:sldMk cId="1251451793" sldId="267"/>
        </pc:sldMkLst>
        <pc:spChg chg="mod">
          <ac:chgData name="Ahmed Dhimbiil" userId="afa3623b4b6c9c51" providerId="LiveId" clId="{A03FA731-EF5B-49F2-B1D6-9CAA3AD3774C}" dt="2024-01-29T15:36:03.739" v="121" actId="20577"/>
          <ac:spMkLst>
            <pc:docMk/>
            <pc:sldMk cId="1251451793" sldId="267"/>
            <ac:spMk id="2" creationId="{F136D09E-67C1-3802-7C21-C549C38E8548}"/>
          </ac:spMkLst>
        </pc:spChg>
        <pc:spChg chg="mod">
          <ac:chgData name="Ahmed Dhimbiil" userId="afa3623b4b6c9c51" providerId="LiveId" clId="{A03FA731-EF5B-49F2-B1D6-9CAA3AD3774C}" dt="2024-01-29T15:38:51.192" v="126"/>
          <ac:spMkLst>
            <pc:docMk/>
            <pc:sldMk cId="1251451793" sldId="267"/>
            <ac:spMk id="3" creationId="{A355D4B1-BFCA-A36B-8D8B-83AE083223FF}"/>
          </ac:spMkLst>
        </pc:spChg>
      </pc:sldChg>
      <pc:sldChg chg="addSp delSp modSp new mod">
        <pc:chgData name="Ahmed Dhimbiil" userId="afa3623b4b6c9c51" providerId="LiveId" clId="{A03FA731-EF5B-49F2-B1D6-9CAA3AD3774C}" dt="2024-01-29T15:42:08.040" v="145" actId="14100"/>
        <pc:sldMkLst>
          <pc:docMk/>
          <pc:sldMk cId="3287435126" sldId="268"/>
        </pc:sldMkLst>
        <pc:spChg chg="del">
          <ac:chgData name="Ahmed Dhimbiil" userId="afa3623b4b6c9c51" providerId="LiveId" clId="{A03FA731-EF5B-49F2-B1D6-9CAA3AD3774C}" dt="2024-01-29T15:40:39.424" v="134" actId="478"/>
          <ac:spMkLst>
            <pc:docMk/>
            <pc:sldMk cId="3287435126" sldId="268"/>
            <ac:spMk id="2" creationId="{3AA9D1C2-5A23-BE27-7A81-9AD5AD6C69A8}"/>
          </ac:spMkLst>
        </pc:spChg>
        <pc:spChg chg="del mod">
          <ac:chgData name="Ahmed Dhimbiil" userId="afa3623b4b6c9c51" providerId="LiveId" clId="{A03FA731-EF5B-49F2-B1D6-9CAA3AD3774C}" dt="2024-01-29T15:41:23.926" v="136"/>
          <ac:spMkLst>
            <pc:docMk/>
            <pc:sldMk cId="3287435126" sldId="268"/>
            <ac:spMk id="3" creationId="{A76411D5-5BDA-2FC6-5740-4F60176FE8A1}"/>
          </ac:spMkLst>
        </pc:spChg>
        <pc:spChg chg="add del mod">
          <ac:chgData name="Ahmed Dhimbiil" userId="afa3623b4b6c9c51" providerId="LiveId" clId="{A03FA731-EF5B-49F2-B1D6-9CAA3AD3774C}" dt="2024-01-29T15:41:43.412" v="138"/>
          <ac:spMkLst>
            <pc:docMk/>
            <pc:sldMk cId="3287435126" sldId="268"/>
            <ac:spMk id="7" creationId="{37BCAF1D-368B-AB50-E2AA-27C765FA4BFA}"/>
          </ac:spMkLst>
        </pc:spChg>
        <pc:picChg chg="add del mod">
          <ac:chgData name="Ahmed Dhimbiil" userId="afa3623b4b6c9c51" providerId="LiveId" clId="{A03FA731-EF5B-49F2-B1D6-9CAA3AD3774C}" dt="2024-01-29T15:41:29.552" v="137" actId="478"/>
          <ac:picMkLst>
            <pc:docMk/>
            <pc:sldMk cId="3287435126" sldId="268"/>
            <ac:picMk id="5" creationId="{8CC4842C-AEE9-5CC8-B56A-60E1AFAA0105}"/>
          </ac:picMkLst>
        </pc:picChg>
        <pc:picChg chg="add mod">
          <ac:chgData name="Ahmed Dhimbiil" userId="afa3623b4b6c9c51" providerId="LiveId" clId="{A03FA731-EF5B-49F2-B1D6-9CAA3AD3774C}" dt="2024-01-29T15:42:08.040" v="145" actId="14100"/>
          <ac:picMkLst>
            <pc:docMk/>
            <pc:sldMk cId="3287435126" sldId="268"/>
            <ac:picMk id="9" creationId="{ADEE0DCC-2711-4E71-6B4B-D8858BD9F0B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8B2DC-4685-40FA-BF57-311FA1B75CFE}" type="datetimeFigureOut">
              <a:rPr lang="en-US" smtClean="0"/>
              <a:t>1/29/2024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181D303-FC87-4160-9D75-324CDD54E44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365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8B2DC-4685-40FA-BF57-311FA1B75CF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D303-FC87-4160-9D75-324CDD54E44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89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8B2DC-4685-40FA-BF57-311FA1B75CF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D303-FC87-4160-9D75-324CDD54E44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30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8B2DC-4685-40FA-BF57-311FA1B75CF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D303-FC87-4160-9D75-324CDD54E44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05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8B2DC-4685-40FA-BF57-311FA1B75CF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1D303-FC87-4160-9D75-324CDD54E44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889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08B2DC-4685-40FA-BF57-311FA1B75CF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1D303-FC87-4160-9D75-324CDD54E44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274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08B2DC-4685-40FA-BF57-311FA1B75CFE}"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1D303-FC87-4160-9D75-324CDD54E44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9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08B2DC-4685-40FA-BF57-311FA1B75CFE}"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81D303-FC87-4160-9D75-324CDD54E44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7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8B2DC-4685-40FA-BF57-311FA1B75CFE}"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81D303-FC87-4160-9D75-324CDD54E448}" type="slidenum">
              <a:rPr lang="en-US" smtClean="0"/>
              <a:t>‹#›</a:t>
            </a:fld>
            <a:endParaRPr lang="en-US"/>
          </a:p>
        </p:txBody>
      </p:sp>
    </p:spTree>
    <p:extLst>
      <p:ext uri="{BB962C8B-B14F-4D97-AF65-F5344CB8AC3E}">
        <p14:creationId xmlns:p14="http://schemas.microsoft.com/office/powerpoint/2010/main" val="288160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08B2DC-4685-40FA-BF57-311FA1B75CF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1D303-FC87-4160-9D75-324CDD54E44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615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308B2DC-4685-40FA-BF57-311FA1B75CFE}" type="datetimeFigureOut">
              <a:rPr lang="en-US" smtClean="0"/>
              <a:t>1/29/2024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181D303-FC87-4160-9D75-324CDD54E44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91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308B2DC-4685-40FA-BF57-311FA1B75CFE}" type="datetimeFigureOut">
              <a:rPr lang="en-US" smtClean="0"/>
              <a:t>1/29/2024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181D303-FC87-4160-9D75-324CDD54E44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820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6708-4FEC-6DB3-A1B5-C6A1F06F3A3E}"/>
              </a:ext>
            </a:extLst>
          </p:cNvPr>
          <p:cNvSpPr>
            <a:spLocks noGrp="1"/>
          </p:cNvSpPr>
          <p:nvPr>
            <p:ph type="ctrTitle"/>
          </p:nvPr>
        </p:nvSpPr>
        <p:spPr/>
        <p:txBody>
          <a:bodyPr/>
          <a:lstStyle/>
          <a:p>
            <a:r>
              <a:rPr lang="fr-FR" dirty="0"/>
              <a:t>L’Arbre de décisions</a:t>
            </a:r>
            <a:endParaRPr lang="en-US" dirty="0"/>
          </a:p>
        </p:txBody>
      </p:sp>
      <p:sp>
        <p:nvSpPr>
          <p:cNvPr id="3" name="Subtitle 2">
            <a:extLst>
              <a:ext uri="{FF2B5EF4-FFF2-40B4-BE49-F238E27FC236}">
                <a16:creationId xmlns:a16="http://schemas.microsoft.com/office/drawing/2014/main" id="{755416F6-468B-AB39-D015-BCA43F9C78E2}"/>
              </a:ext>
            </a:extLst>
          </p:cNvPr>
          <p:cNvSpPr>
            <a:spLocks noGrp="1"/>
          </p:cNvSpPr>
          <p:nvPr>
            <p:ph type="subTitle" idx="1"/>
          </p:nvPr>
        </p:nvSpPr>
        <p:spPr>
          <a:xfrm>
            <a:off x="2417780" y="3531204"/>
            <a:ext cx="8637072" cy="1259160"/>
          </a:xfrm>
        </p:spPr>
        <p:txBody>
          <a:bodyPr>
            <a:normAutofit fontScale="25000" lnSpcReduction="20000"/>
          </a:bodyPr>
          <a:lstStyle/>
          <a:p>
            <a:r>
              <a:rPr lang="en-US" sz="11200" dirty="0"/>
              <a:t>Workshop 2</a:t>
            </a:r>
          </a:p>
          <a:p>
            <a:endParaRPr lang="en-US" dirty="0"/>
          </a:p>
          <a:p>
            <a:endParaRPr lang="en-US" dirty="0"/>
          </a:p>
          <a:p>
            <a:pPr algn="r"/>
            <a:r>
              <a:rPr lang="en-US" sz="11200" dirty="0"/>
              <a:t>Ahmed MOHAMED</a:t>
            </a:r>
          </a:p>
        </p:txBody>
      </p:sp>
    </p:spTree>
    <p:extLst>
      <p:ext uri="{BB962C8B-B14F-4D97-AF65-F5344CB8AC3E}">
        <p14:creationId xmlns:p14="http://schemas.microsoft.com/office/powerpoint/2010/main" val="2082866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BDAA-50BA-B32C-3EE5-68A116C56E2B}"/>
              </a:ext>
            </a:extLst>
          </p:cNvPr>
          <p:cNvSpPr>
            <a:spLocks noGrp="1"/>
          </p:cNvSpPr>
          <p:nvPr>
            <p:ph type="title"/>
          </p:nvPr>
        </p:nvSpPr>
        <p:spPr/>
        <p:txBody>
          <a:bodyPr/>
          <a:lstStyle/>
          <a:p>
            <a:r>
              <a:rPr lang="en-US" dirty="0"/>
              <a:t>6- </a:t>
            </a:r>
            <a:r>
              <a:rPr lang="fr-FR" dirty="0"/>
              <a:t>Critère de Split (Critère de division) :</a:t>
            </a:r>
            <a:endParaRPr lang="en-US" dirty="0"/>
          </a:p>
        </p:txBody>
      </p:sp>
      <p:sp>
        <p:nvSpPr>
          <p:cNvPr id="3" name="Content Placeholder 2">
            <a:extLst>
              <a:ext uri="{FF2B5EF4-FFF2-40B4-BE49-F238E27FC236}">
                <a16:creationId xmlns:a16="http://schemas.microsoft.com/office/drawing/2014/main" id="{E0FE58DD-557C-043F-41E2-5C7A3173F328}"/>
              </a:ext>
            </a:extLst>
          </p:cNvPr>
          <p:cNvSpPr>
            <a:spLocks noGrp="1"/>
          </p:cNvSpPr>
          <p:nvPr>
            <p:ph idx="1"/>
          </p:nvPr>
        </p:nvSpPr>
        <p:spPr/>
        <p:txBody>
          <a:bodyPr/>
          <a:lstStyle/>
          <a:p>
            <a:r>
              <a:rPr lang="fr-FR" dirty="0"/>
              <a:t>La règle ou le critère utilisé pour décider comment diviser les données à chaque nœud interne. Les critères communs incluent le Gini </a:t>
            </a:r>
            <a:r>
              <a:rPr lang="fr-FR" dirty="0" err="1"/>
              <a:t>impurity</a:t>
            </a:r>
            <a:r>
              <a:rPr lang="fr-FR" dirty="0"/>
              <a:t>, l'entropie ou le taux d'erreur pour la classification, et la réduction de la somme des carrés des résidus pour la régression.</a:t>
            </a:r>
            <a:endParaRPr lang="en-US" dirty="0"/>
          </a:p>
        </p:txBody>
      </p:sp>
    </p:spTree>
    <p:extLst>
      <p:ext uri="{BB962C8B-B14F-4D97-AF65-F5344CB8AC3E}">
        <p14:creationId xmlns:p14="http://schemas.microsoft.com/office/powerpoint/2010/main" val="305255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F22F-385F-A948-55AD-A487B0DCCAC7}"/>
              </a:ext>
            </a:extLst>
          </p:cNvPr>
          <p:cNvSpPr>
            <a:spLocks noGrp="1"/>
          </p:cNvSpPr>
          <p:nvPr>
            <p:ph type="title"/>
          </p:nvPr>
        </p:nvSpPr>
        <p:spPr/>
        <p:txBody>
          <a:bodyPr/>
          <a:lstStyle/>
          <a:p>
            <a:r>
              <a:rPr lang="en-US" dirty="0"/>
              <a:t>7- </a:t>
            </a:r>
            <a:r>
              <a:rPr lang="fr-FR" dirty="0"/>
              <a:t>Valeur du Nœud (Node Value) :</a:t>
            </a:r>
            <a:endParaRPr lang="en-US" dirty="0"/>
          </a:p>
        </p:txBody>
      </p:sp>
      <p:sp>
        <p:nvSpPr>
          <p:cNvPr id="3" name="Content Placeholder 2">
            <a:extLst>
              <a:ext uri="{FF2B5EF4-FFF2-40B4-BE49-F238E27FC236}">
                <a16:creationId xmlns:a16="http://schemas.microsoft.com/office/drawing/2014/main" id="{498A41FB-4B34-4E11-D195-4E03D06AC695}"/>
              </a:ext>
            </a:extLst>
          </p:cNvPr>
          <p:cNvSpPr>
            <a:spLocks noGrp="1"/>
          </p:cNvSpPr>
          <p:nvPr>
            <p:ph idx="1"/>
          </p:nvPr>
        </p:nvSpPr>
        <p:spPr/>
        <p:txBody>
          <a:bodyPr/>
          <a:lstStyle/>
          <a:p>
            <a:r>
              <a:rPr lang="fr-FR" dirty="0"/>
              <a:t>La sortie associée à chaque nœud feuille. Pour la classification, il s'agit généralement de la classe majoritaire dans le nœud.</a:t>
            </a:r>
            <a:endParaRPr lang="en-US" dirty="0"/>
          </a:p>
        </p:txBody>
      </p:sp>
    </p:spTree>
    <p:extLst>
      <p:ext uri="{BB962C8B-B14F-4D97-AF65-F5344CB8AC3E}">
        <p14:creationId xmlns:p14="http://schemas.microsoft.com/office/powerpoint/2010/main" val="7289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5E1D-749A-E06D-9C2A-65E40BC37665}"/>
              </a:ext>
            </a:extLst>
          </p:cNvPr>
          <p:cNvSpPr>
            <a:spLocks noGrp="1"/>
          </p:cNvSpPr>
          <p:nvPr>
            <p:ph type="title"/>
          </p:nvPr>
        </p:nvSpPr>
        <p:spPr/>
        <p:txBody>
          <a:bodyPr/>
          <a:lstStyle/>
          <a:p>
            <a:r>
              <a:rPr lang="en-US" dirty="0"/>
              <a:t>8- </a:t>
            </a:r>
            <a:r>
              <a:rPr lang="fr-FR" dirty="0"/>
              <a:t>Profondeur de l'Arbre (</a:t>
            </a:r>
            <a:r>
              <a:rPr lang="fr-FR" dirty="0" err="1"/>
              <a:t>Tree</a:t>
            </a:r>
            <a:r>
              <a:rPr lang="fr-FR" dirty="0"/>
              <a:t> </a:t>
            </a:r>
            <a:r>
              <a:rPr lang="fr-FR" dirty="0" err="1"/>
              <a:t>Depth</a:t>
            </a:r>
            <a:r>
              <a:rPr lang="fr-FR" dirty="0"/>
              <a:t>) :</a:t>
            </a:r>
            <a:endParaRPr lang="en-US" dirty="0"/>
          </a:p>
        </p:txBody>
      </p:sp>
      <p:sp>
        <p:nvSpPr>
          <p:cNvPr id="3" name="Content Placeholder 2">
            <a:extLst>
              <a:ext uri="{FF2B5EF4-FFF2-40B4-BE49-F238E27FC236}">
                <a16:creationId xmlns:a16="http://schemas.microsoft.com/office/drawing/2014/main" id="{EBFE76F9-F10D-1F2C-823B-E76AFFF976BE}"/>
              </a:ext>
            </a:extLst>
          </p:cNvPr>
          <p:cNvSpPr>
            <a:spLocks noGrp="1"/>
          </p:cNvSpPr>
          <p:nvPr>
            <p:ph idx="1"/>
          </p:nvPr>
        </p:nvSpPr>
        <p:spPr/>
        <p:txBody>
          <a:bodyPr/>
          <a:lstStyle/>
          <a:p>
            <a:r>
              <a:rPr lang="fr-FR" dirty="0"/>
              <a:t>La longueur du chemin le plus long de la racine à une feuille. Plus l'arbre est profond, plus il peut capturer de détails dans les données d'entraînement,</a:t>
            </a:r>
            <a:endParaRPr lang="en-US" dirty="0"/>
          </a:p>
        </p:txBody>
      </p:sp>
    </p:spTree>
    <p:extLst>
      <p:ext uri="{BB962C8B-B14F-4D97-AF65-F5344CB8AC3E}">
        <p14:creationId xmlns:p14="http://schemas.microsoft.com/office/powerpoint/2010/main" val="303791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D09E-67C1-3802-7C21-C549C38E8548}"/>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A355D4B1-BFCA-A36B-8D8B-83AE083223FF}"/>
              </a:ext>
            </a:extLst>
          </p:cNvPr>
          <p:cNvSpPr>
            <a:spLocks noGrp="1"/>
          </p:cNvSpPr>
          <p:nvPr>
            <p:ph idx="1"/>
          </p:nvPr>
        </p:nvSpPr>
        <p:spPr/>
        <p:txBody>
          <a:bodyPr>
            <a:normAutofit/>
          </a:bodyPr>
          <a:lstStyle/>
          <a:p>
            <a:r>
              <a:rPr lang="fr-FR" dirty="0"/>
              <a:t>Les scores de précision imprimés fournissent un aperçu de la façon dont les performances du modèle d'arbre de décision varient en fonction des différentes valeurs de </a:t>
            </a:r>
            <a:r>
              <a:rPr lang="fr-FR" dirty="0" err="1"/>
              <a:t>max_degree</a:t>
            </a:r>
            <a:r>
              <a:rPr lang="fr-FR" dirty="0"/>
              <a:t> et </a:t>
            </a:r>
            <a:r>
              <a:rPr lang="fr-FR" dirty="0" err="1"/>
              <a:t>min_samples_split.En</a:t>
            </a:r>
            <a:r>
              <a:rPr lang="fr-FR" dirty="0"/>
              <a:t> règle générale, à mesure que vous augmentez </a:t>
            </a:r>
            <a:r>
              <a:rPr lang="fr-FR" dirty="0" err="1"/>
              <a:t>max_degree</a:t>
            </a:r>
            <a:r>
              <a:rPr lang="fr-FR" dirty="0"/>
              <a:t>, le modèle devient plus complexe, capturant potentiellement plus de détails à partir des données d'entraînement. Cependant, il peut également devenir sujet au surajustement, entraînant une baisse des performances sur l'ensemble de </a:t>
            </a:r>
            <a:r>
              <a:rPr lang="fr-FR" dirty="0" err="1"/>
              <a:t>test.D'un</a:t>
            </a:r>
            <a:r>
              <a:rPr lang="fr-FR" dirty="0"/>
              <a:t> autre côté, l'ajustement de </a:t>
            </a:r>
            <a:r>
              <a:rPr lang="fr-FR" dirty="0" err="1"/>
              <a:t>min_samples_split</a:t>
            </a:r>
            <a:r>
              <a:rPr lang="fr-FR" dirty="0"/>
              <a:t> contrôle le nombre minimum d'échantillons requis pour diviser un nœud interne. L'augmentation de cette valeur peut aboutir à des modèles plus simples avec une meilleure généralisation.</a:t>
            </a:r>
            <a:endParaRPr lang="en-US" dirty="0"/>
          </a:p>
        </p:txBody>
      </p:sp>
    </p:spTree>
    <p:extLst>
      <p:ext uri="{BB962C8B-B14F-4D97-AF65-F5344CB8AC3E}">
        <p14:creationId xmlns:p14="http://schemas.microsoft.com/office/powerpoint/2010/main" val="125145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80AD-CEB0-A97A-4997-F0637FB43156}"/>
              </a:ext>
            </a:extLst>
          </p:cNvPr>
          <p:cNvSpPr>
            <a:spLocks noGrp="1"/>
          </p:cNvSpPr>
          <p:nvPr>
            <p:ph type="title"/>
          </p:nvPr>
        </p:nvSpPr>
        <p:spPr/>
        <p:txBody>
          <a:bodyPr/>
          <a:lstStyle/>
          <a:p>
            <a:r>
              <a:rPr lang="fr-FR" dirty="0"/>
              <a:t>Qu'est-ce qu'un arbre de décisions ?</a:t>
            </a:r>
            <a:endParaRPr lang="en-US" dirty="0"/>
          </a:p>
        </p:txBody>
      </p:sp>
      <p:sp>
        <p:nvSpPr>
          <p:cNvPr id="3" name="Content Placeholder 2">
            <a:extLst>
              <a:ext uri="{FF2B5EF4-FFF2-40B4-BE49-F238E27FC236}">
                <a16:creationId xmlns:a16="http://schemas.microsoft.com/office/drawing/2014/main" id="{EC853DC7-F423-1CD5-F255-4C0201AA81E1}"/>
              </a:ext>
            </a:extLst>
          </p:cNvPr>
          <p:cNvSpPr>
            <a:spLocks noGrp="1"/>
          </p:cNvSpPr>
          <p:nvPr>
            <p:ph idx="1"/>
          </p:nvPr>
        </p:nvSpPr>
        <p:spPr/>
        <p:txBody>
          <a:bodyPr/>
          <a:lstStyle/>
          <a:p>
            <a:r>
              <a:rPr lang="fr-FR" dirty="0"/>
              <a:t>Un arbre de décisions est un algorithme d'apprentissage automatique utilisé à la fois pour la classification et la régression. C'est un modèle d'arbre binaire (chaque nœud a au plus deux enfants) qui représente une séquence de décisions basées sur les caractéristiques des données.</a:t>
            </a:r>
            <a:endParaRPr lang="en-US" dirty="0"/>
          </a:p>
        </p:txBody>
      </p:sp>
    </p:spTree>
    <p:extLst>
      <p:ext uri="{BB962C8B-B14F-4D97-AF65-F5344CB8AC3E}">
        <p14:creationId xmlns:p14="http://schemas.microsoft.com/office/powerpoint/2010/main" val="349272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DEE0DCC-2711-4E71-6B4B-D8858BD9F0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355" y="586854"/>
            <a:ext cx="10126639" cy="5390865"/>
          </a:xfrm>
        </p:spPr>
      </p:pic>
    </p:spTree>
    <p:extLst>
      <p:ext uri="{BB962C8B-B14F-4D97-AF65-F5344CB8AC3E}">
        <p14:creationId xmlns:p14="http://schemas.microsoft.com/office/powerpoint/2010/main" val="328743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32D1-D49E-4F59-BEFB-27883E454D4F}"/>
              </a:ext>
            </a:extLst>
          </p:cNvPr>
          <p:cNvSpPr>
            <a:spLocks noGrp="1"/>
          </p:cNvSpPr>
          <p:nvPr>
            <p:ph type="title"/>
          </p:nvPr>
        </p:nvSpPr>
        <p:spPr/>
        <p:txBody>
          <a:bodyPr/>
          <a:lstStyle/>
          <a:p>
            <a:r>
              <a:rPr lang="en-US" dirty="0"/>
              <a:t>La structure de </a:t>
            </a:r>
            <a:r>
              <a:rPr lang="en-US" dirty="0" err="1"/>
              <a:t>l’arbre</a:t>
            </a:r>
            <a:r>
              <a:rPr lang="en-US" dirty="0"/>
              <a:t> de decision</a:t>
            </a:r>
          </a:p>
        </p:txBody>
      </p:sp>
      <p:sp>
        <p:nvSpPr>
          <p:cNvPr id="3" name="Content Placeholder 2">
            <a:extLst>
              <a:ext uri="{FF2B5EF4-FFF2-40B4-BE49-F238E27FC236}">
                <a16:creationId xmlns:a16="http://schemas.microsoft.com/office/drawing/2014/main" id="{C24F0EF7-E942-081C-84CF-CF6986BDAB47}"/>
              </a:ext>
            </a:extLst>
          </p:cNvPr>
          <p:cNvSpPr>
            <a:spLocks noGrp="1"/>
          </p:cNvSpPr>
          <p:nvPr>
            <p:ph idx="1"/>
          </p:nvPr>
        </p:nvSpPr>
        <p:spPr/>
        <p:txBody>
          <a:bodyPr/>
          <a:lstStyle/>
          <a:p>
            <a:r>
              <a:rPr lang="fr-FR" dirty="0"/>
              <a:t>La structure d'un arbre de décision est organisée sous forme d'une hiérarchie d'éléments appelés nœuds. Chaque nœud de l'arbre représente une décision basée sur une caractéristique particulière des données. Voici les principaux éléments qui composent la structure d'un arbre de décision :</a:t>
            </a:r>
            <a:endParaRPr lang="en-US" dirty="0"/>
          </a:p>
        </p:txBody>
      </p:sp>
    </p:spTree>
    <p:extLst>
      <p:ext uri="{BB962C8B-B14F-4D97-AF65-F5344CB8AC3E}">
        <p14:creationId xmlns:p14="http://schemas.microsoft.com/office/powerpoint/2010/main" val="331627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D410-6FB3-982E-BC88-8D00347AE082}"/>
              </a:ext>
            </a:extLst>
          </p:cNvPr>
          <p:cNvSpPr>
            <a:spLocks noGrp="1"/>
          </p:cNvSpPr>
          <p:nvPr>
            <p:ph type="title"/>
          </p:nvPr>
        </p:nvSpPr>
        <p:spPr/>
        <p:txBody>
          <a:bodyPr/>
          <a:lstStyle/>
          <a:p>
            <a:r>
              <a:rPr lang="en-US" dirty="0"/>
              <a:t>1- </a:t>
            </a:r>
            <a:r>
              <a:rPr lang="en-US" dirty="0" err="1"/>
              <a:t>Nœud</a:t>
            </a:r>
            <a:r>
              <a:rPr lang="en-US" dirty="0"/>
              <a:t> Racine (Root Node) :</a:t>
            </a:r>
          </a:p>
        </p:txBody>
      </p:sp>
      <p:sp>
        <p:nvSpPr>
          <p:cNvPr id="3" name="Content Placeholder 2">
            <a:extLst>
              <a:ext uri="{FF2B5EF4-FFF2-40B4-BE49-F238E27FC236}">
                <a16:creationId xmlns:a16="http://schemas.microsoft.com/office/drawing/2014/main" id="{DAAD4D99-A27E-6347-4D92-B8C0120A2EA8}"/>
              </a:ext>
            </a:extLst>
          </p:cNvPr>
          <p:cNvSpPr>
            <a:spLocks noGrp="1"/>
          </p:cNvSpPr>
          <p:nvPr>
            <p:ph idx="1"/>
          </p:nvPr>
        </p:nvSpPr>
        <p:spPr/>
        <p:txBody>
          <a:bodyPr/>
          <a:lstStyle/>
          <a:p>
            <a:r>
              <a:rPr lang="fr-FR" dirty="0"/>
              <a:t>Le nœud initial de l'arbre, à partir duquel toutes les décisions commencent. Il représente la caractéristique qui divise le mieux les données d'entraînement.</a:t>
            </a:r>
            <a:endParaRPr lang="en-US" dirty="0"/>
          </a:p>
        </p:txBody>
      </p:sp>
    </p:spTree>
    <p:extLst>
      <p:ext uri="{BB962C8B-B14F-4D97-AF65-F5344CB8AC3E}">
        <p14:creationId xmlns:p14="http://schemas.microsoft.com/office/powerpoint/2010/main" val="221467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F9FF-C48B-57E6-523C-D860AC7F12DA}"/>
              </a:ext>
            </a:extLst>
          </p:cNvPr>
          <p:cNvSpPr>
            <a:spLocks noGrp="1"/>
          </p:cNvSpPr>
          <p:nvPr>
            <p:ph type="title"/>
          </p:nvPr>
        </p:nvSpPr>
        <p:spPr/>
        <p:txBody>
          <a:bodyPr/>
          <a:lstStyle/>
          <a:p>
            <a:r>
              <a:rPr lang="en-US" dirty="0"/>
              <a:t>2- </a:t>
            </a:r>
            <a:r>
              <a:rPr lang="en-US" dirty="0" err="1"/>
              <a:t>Nœud</a:t>
            </a:r>
            <a:r>
              <a:rPr lang="en-US" dirty="0"/>
              <a:t> Interne (Internal Node) :</a:t>
            </a:r>
          </a:p>
        </p:txBody>
      </p:sp>
      <p:sp>
        <p:nvSpPr>
          <p:cNvPr id="3" name="Content Placeholder 2">
            <a:extLst>
              <a:ext uri="{FF2B5EF4-FFF2-40B4-BE49-F238E27FC236}">
                <a16:creationId xmlns:a16="http://schemas.microsoft.com/office/drawing/2014/main" id="{E3AE950F-5C27-1AC4-6501-BB239EFFD5ED}"/>
              </a:ext>
            </a:extLst>
          </p:cNvPr>
          <p:cNvSpPr>
            <a:spLocks noGrp="1"/>
          </p:cNvSpPr>
          <p:nvPr>
            <p:ph idx="1"/>
          </p:nvPr>
        </p:nvSpPr>
        <p:spPr/>
        <p:txBody>
          <a:bodyPr/>
          <a:lstStyle/>
          <a:p>
            <a:r>
              <a:rPr lang="fr-FR" dirty="0"/>
              <a:t>Les nœuds qui ne sont ni la racine ni les feuilles. Chaque nœud interne représente une décision basée sur une caractéristique spécifique. Il a des branches qui conduisent à d'autres nœuds.</a:t>
            </a:r>
            <a:endParaRPr lang="en-US" dirty="0"/>
          </a:p>
        </p:txBody>
      </p:sp>
    </p:spTree>
    <p:extLst>
      <p:ext uri="{BB962C8B-B14F-4D97-AF65-F5344CB8AC3E}">
        <p14:creationId xmlns:p14="http://schemas.microsoft.com/office/powerpoint/2010/main" val="280727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20BD-5B9A-A88A-0D66-C3AAC1568F3B}"/>
              </a:ext>
            </a:extLst>
          </p:cNvPr>
          <p:cNvSpPr>
            <a:spLocks noGrp="1"/>
          </p:cNvSpPr>
          <p:nvPr>
            <p:ph type="title"/>
          </p:nvPr>
        </p:nvSpPr>
        <p:spPr/>
        <p:txBody>
          <a:bodyPr/>
          <a:lstStyle/>
          <a:p>
            <a:r>
              <a:rPr lang="en-US" dirty="0"/>
              <a:t>3- </a:t>
            </a:r>
            <a:r>
              <a:rPr lang="en-US" dirty="0" err="1"/>
              <a:t>Nœud</a:t>
            </a:r>
            <a:r>
              <a:rPr lang="en-US" dirty="0"/>
              <a:t> </a:t>
            </a:r>
            <a:r>
              <a:rPr lang="en-US" dirty="0" err="1"/>
              <a:t>Feuille</a:t>
            </a:r>
            <a:r>
              <a:rPr lang="en-US" dirty="0"/>
              <a:t> (Leaf Node) :</a:t>
            </a:r>
          </a:p>
        </p:txBody>
      </p:sp>
      <p:sp>
        <p:nvSpPr>
          <p:cNvPr id="3" name="Content Placeholder 2">
            <a:extLst>
              <a:ext uri="{FF2B5EF4-FFF2-40B4-BE49-F238E27FC236}">
                <a16:creationId xmlns:a16="http://schemas.microsoft.com/office/drawing/2014/main" id="{25FC63EE-8D90-B247-7187-27E5D3B1F18C}"/>
              </a:ext>
            </a:extLst>
          </p:cNvPr>
          <p:cNvSpPr>
            <a:spLocks noGrp="1"/>
          </p:cNvSpPr>
          <p:nvPr>
            <p:ph idx="1"/>
          </p:nvPr>
        </p:nvSpPr>
        <p:spPr/>
        <p:txBody>
          <a:bodyPr/>
          <a:lstStyle/>
          <a:p>
            <a:r>
              <a:rPr lang="fr-FR" dirty="0"/>
              <a:t>Les nœuds terminaux de l'arbre qui ne contiennent pas de branches sortantes. Chaque feuille représente une classe dans le cas d'une classification ou une valeur de sortie dans le cas d'une régression.</a:t>
            </a:r>
            <a:endParaRPr lang="en-US" dirty="0"/>
          </a:p>
        </p:txBody>
      </p:sp>
    </p:spTree>
    <p:extLst>
      <p:ext uri="{BB962C8B-B14F-4D97-AF65-F5344CB8AC3E}">
        <p14:creationId xmlns:p14="http://schemas.microsoft.com/office/powerpoint/2010/main" val="300066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AA2D-3CD0-4117-48B4-CCFE87E98247}"/>
              </a:ext>
            </a:extLst>
          </p:cNvPr>
          <p:cNvSpPr>
            <a:spLocks noGrp="1"/>
          </p:cNvSpPr>
          <p:nvPr>
            <p:ph type="title"/>
          </p:nvPr>
        </p:nvSpPr>
        <p:spPr/>
        <p:txBody>
          <a:bodyPr/>
          <a:lstStyle/>
          <a:p>
            <a:r>
              <a:rPr lang="en-US" dirty="0"/>
              <a:t>4- Branches (Branches) :</a:t>
            </a:r>
          </a:p>
        </p:txBody>
      </p:sp>
      <p:sp>
        <p:nvSpPr>
          <p:cNvPr id="3" name="Content Placeholder 2">
            <a:extLst>
              <a:ext uri="{FF2B5EF4-FFF2-40B4-BE49-F238E27FC236}">
                <a16:creationId xmlns:a16="http://schemas.microsoft.com/office/drawing/2014/main" id="{577EA98C-4DC5-8C5F-4A62-D57C15CB6507}"/>
              </a:ext>
            </a:extLst>
          </p:cNvPr>
          <p:cNvSpPr>
            <a:spLocks noGrp="1"/>
          </p:cNvSpPr>
          <p:nvPr>
            <p:ph idx="1"/>
          </p:nvPr>
        </p:nvSpPr>
        <p:spPr/>
        <p:txBody>
          <a:bodyPr/>
          <a:lstStyle/>
          <a:p>
            <a:r>
              <a:rPr lang="fr-FR" dirty="0"/>
              <a:t>Les connexions entre les nœuds, représentant les différentes décisions possibles basées sur les valeurs des caractéristiques.</a:t>
            </a:r>
            <a:endParaRPr lang="en-US" dirty="0"/>
          </a:p>
        </p:txBody>
      </p:sp>
    </p:spTree>
    <p:extLst>
      <p:ext uri="{BB962C8B-B14F-4D97-AF65-F5344CB8AC3E}">
        <p14:creationId xmlns:p14="http://schemas.microsoft.com/office/powerpoint/2010/main" val="336773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41F7-307D-5559-F2E6-1A0FAA510FB3}"/>
              </a:ext>
            </a:extLst>
          </p:cNvPr>
          <p:cNvSpPr>
            <a:spLocks noGrp="1"/>
          </p:cNvSpPr>
          <p:nvPr>
            <p:ph type="title"/>
          </p:nvPr>
        </p:nvSpPr>
        <p:spPr/>
        <p:txBody>
          <a:bodyPr/>
          <a:lstStyle/>
          <a:p>
            <a:r>
              <a:rPr lang="en-US" dirty="0"/>
              <a:t>5- </a:t>
            </a:r>
            <a:r>
              <a:rPr lang="en-US" dirty="0" err="1"/>
              <a:t>Caractéristiques</a:t>
            </a:r>
            <a:r>
              <a:rPr lang="en-US" dirty="0"/>
              <a:t> (Features) :</a:t>
            </a:r>
          </a:p>
        </p:txBody>
      </p:sp>
      <p:sp>
        <p:nvSpPr>
          <p:cNvPr id="3" name="Content Placeholder 2">
            <a:extLst>
              <a:ext uri="{FF2B5EF4-FFF2-40B4-BE49-F238E27FC236}">
                <a16:creationId xmlns:a16="http://schemas.microsoft.com/office/drawing/2014/main" id="{1020648D-7184-7547-522C-E788FFD11C98}"/>
              </a:ext>
            </a:extLst>
          </p:cNvPr>
          <p:cNvSpPr>
            <a:spLocks noGrp="1"/>
          </p:cNvSpPr>
          <p:nvPr>
            <p:ph idx="1"/>
          </p:nvPr>
        </p:nvSpPr>
        <p:spPr/>
        <p:txBody>
          <a:bodyPr/>
          <a:lstStyle/>
          <a:p>
            <a:r>
              <a:rPr lang="fr-FR" dirty="0"/>
              <a:t>Les variables utilisées pour prendre des décisions à chaque nœud. Chaque nœud interne teste une condition basée sur une caractéristique particulière.</a:t>
            </a:r>
            <a:endParaRPr lang="en-US" dirty="0"/>
          </a:p>
        </p:txBody>
      </p:sp>
    </p:spTree>
    <p:extLst>
      <p:ext uri="{BB962C8B-B14F-4D97-AF65-F5344CB8AC3E}">
        <p14:creationId xmlns:p14="http://schemas.microsoft.com/office/powerpoint/2010/main" val="780925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27</TotalTime>
  <Words>536</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L’Arbre de décisions</vt:lpstr>
      <vt:lpstr>Qu'est-ce qu'un arbre de décisions ?</vt:lpstr>
      <vt:lpstr>PowerPoint Presentation</vt:lpstr>
      <vt:lpstr>La structure de l’arbre de decision</vt:lpstr>
      <vt:lpstr>1- Nœud Racine (Root Node) :</vt:lpstr>
      <vt:lpstr>2- Nœud Interne (Internal Node) :</vt:lpstr>
      <vt:lpstr>3- Nœud Feuille (Leaf Node) :</vt:lpstr>
      <vt:lpstr>4- Branches (Branches) :</vt:lpstr>
      <vt:lpstr>5- Caractéristiques (Features) :</vt:lpstr>
      <vt:lpstr>6- Critère de Split (Critère de division) :</vt:lpstr>
      <vt:lpstr>7- Valeur du Nœud (Node Value) :</vt:lpstr>
      <vt:lpstr>8- Profondeur de l'Arbre (Tree Depth)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L’Arbre de décisions</dc:title>
  <dc:creator>Ahmed Dhimbiil</dc:creator>
  <cp:lastModifiedBy>Ahmed Dhimbiil</cp:lastModifiedBy>
  <cp:revision>1</cp:revision>
  <dcterms:created xsi:type="dcterms:W3CDTF">2024-01-29T15:14:25Z</dcterms:created>
  <dcterms:modified xsi:type="dcterms:W3CDTF">2024-01-29T15:42:12Z</dcterms:modified>
</cp:coreProperties>
</file>