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8" r:id="rId12"/>
    <p:sldId id="269" r:id="rId13"/>
    <p:sldId id="272" r:id="rId14"/>
    <p:sldId id="270" r:id="rId15"/>
    <p:sldId id="265" r:id="rId16"/>
    <p:sldId id="266" r:id="rId17"/>
    <p:sldId id="271" r:id="rId18"/>
    <p:sldId id="267" r:id="rId19"/>
    <p:sldId id="288" r:id="rId20"/>
    <p:sldId id="289" r:id="rId21"/>
    <p:sldId id="290" r:id="rId22"/>
    <p:sldId id="282" r:id="rId23"/>
    <p:sldId id="283" r:id="rId24"/>
    <p:sldId id="284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5" r:id="rId34"/>
    <p:sldId id="286" r:id="rId35"/>
    <p:sldId id="287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1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1489D-10A9-4351-ABC1-F38FA502AF27}" v="2" dt="2025-04-13T07:59:09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57766-8D30-4A3E-8B01-3D6438B7766A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5F59B-78AA-4DDB-8CFB-CA54E15F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8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676E9-107B-1C63-8329-3625A8D8A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3869E-8F47-4F8A-609A-D61610F24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6C86-944A-D5A7-A3C6-5122ABE8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2FE14-DD44-0573-49FF-A16D9D12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906BF-D990-970E-342D-FC472B66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43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4C98-C8B1-219B-7729-D0E70CD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1841E-A96C-1792-B445-71EABC501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A3055-E7BD-060B-7811-AF0F84456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E8DF8-3840-4278-228F-04B67669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2E1FF-AF4F-35E9-6618-4120C7C4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9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998516-C536-8C75-F3A3-02E806CCC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201B-1927-789A-4182-834FA9337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02245-FCA3-D3D9-7B64-A2979D9F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20F7B-61A1-B22F-A9EE-1B4E6C81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C9DBF-E5C3-2497-DB39-2600F7BA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3BF5D-56DB-6A28-24DF-1F938ACF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5FCD-7926-86C3-0682-62C7E42F1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0C683-CC96-A5BC-6410-316352CF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0834-09BC-F730-0009-618D9165A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617E-5748-7625-4B99-FAE4DD26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8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BE50F-5E74-C215-9752-69A9FFD10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F89D1-3CEF-943C-B227-A4209D17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F59E1-E3FB-59B3-F6A7-F27CB4B4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AD69-7438-A4D5-D05E-749C206B9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49F59-AB52-7159-FBB9-7A55B9B4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3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6CA94-47BA-B433-8B96-AB855816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58153-1E30-A1D1-A463-96ECCE374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2D084-FA5E-34B0-9C2D-737E880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F84EF-CDFE-CF60-D282-9BB0C5BF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8A087-B12A-9CE7-87EA-1590C708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F4E5E-B09D-4D39-6FCF-FD4A07C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5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7017-72A6-B010-948B-7D4B73704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84931-8E35-8790-F881-002DCDF648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A41DE-81AC-8E4F-696E-513E135C9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35923-49D5-99CA-63F9-ADB648AEF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24B62-5F47-5B58-6EC0-0FDD67859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5E9AEA-90F9-A4B5-228B-A00805FAB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E0BE5-A635-144B-1222-0544577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EB6A1-6F72-6307-ACFE-708CC0A2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4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BF73-ADB4-06F1-F71D-F6D0F177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B8482-745C-B9E0-238E-203CFC56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5DAA9-3057-B66D-86C7-DD20B0F2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6BDFF-048B-8553-F70F-A9B91950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C371B-06A0-9DDB-CA83-19091E2EF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817152-8898-6B09-9438-79BE6A08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223DA-D8C6-4C55-60B0-BEE9EA2A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BEC6A-41FA-7CBA-EC19-CC0C1949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12A01-7423-AAB8-5F2D-F41BCC244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98EE5E-6AA5-BFE9-41CB-BBC18C8A1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F8439-4AC7-C0FE-2FA2-6233C64B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91605-E42C-FF4A-64D4-DBBC5954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CF277-6CF6-677D-5B22-C8D588A3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6FE8-583B-0BCA-EC42-F89A56B2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C6B7B-CDDD-402B-52B5-9048C589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1F113-98E7-410D-D1EA-7842805F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66C3-922C-ECBA-BD4B-21714DDCD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FD48-87DA-113D-6127-E31AAEDF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ED7D1-4A1C-6093-DBD4-28A2A246E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3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652AEB-EF6F-741E-0E4C-84B6643CB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529EA-9C23-7262-CBCB-89A4B3B8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C8D7B-7DD3-3901-5253-3507E3964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CAF2D-C62D-417D-9541-343FBB41E70F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AB67-6940-10E5-617F-EA07ACEF0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C19CE-0AD8-5383-AD2C-34ABD504E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532B3-ECA0-4ADD-863A-7C3DADE89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7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D9A70-298B-1A65-D898-1B376D56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User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8821081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A800-9D6A-3C29-2658-9BF46E21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46B30B-F6F3-FC61-BB9B-3EC5FB5F0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49" y="-6830865"/>
            <a:ext cx="3593303" cy="132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79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2099-F40F-F87D-F254-D106A10BF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C04FF1-47B2-BFE4-B565-92F405CB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Add Budget</a:t>
            </a:r>
          </a:p>
        </p:txBody>
      </p:sp>
    </p:spTree>
    <p:extLst>
      <p:ext uri="{BB962C8B-B14F-4D97-AF65-F5344CB8AC3E}">
        <p14:creationId xmlns:p14="http://schemas.microsoft.com/office/powerpoint/2010/main" val="3461126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C096-4B67-F805-91EE-53B3D08F3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EF9DD-B043-7CE0-79D8-FF514CE56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620434"/>
            <a:ext cx="2569464" cy="56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4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23BB-5CAD-BCCE-68DA-1FD6DF095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0CEC4A-3C5D-7938-B28B-CB34E5AA3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4" y="1148859"/>
            <a:ext cx="6187431" cy="135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0353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2D3B5-956D-3E93-1490-851DEAF34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D73CD6-E332-A5AB-B5E0-D91040695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4" y="-5322283"/>
            <a:ext cx="6187431" cy="1352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99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9AB84-ED46-5C1F-5794-3BF7FC060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95F041-8287-758E-81CB-540CD23F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Record Expense</a:t>
            </a:r>
          </a:p>
        </p:txBody>
      </p:sp>
    </p:spTree>
    <p:extLst>
      <p:ext uri="{BB962C8B-B14F-4D97-AF65-F5344CB8AC3E}">
        <p14:creationId xmlns:p14="http://schemas.microsoft.com/office/powerpoint/2010/main" val="1459387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CFFEE-AF77-C004-A37A-D3CDBCEB9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95901D-1FF7-46D2-5356-F9B92DD3F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808385"/>
            <a:ext cx="2569464" cy="52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323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E8662-A8FC-3B04-27EB-9DE189D3C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B62986-0195-4C98-0961-AD801543B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1127759"/>
            <a:ext cx="6131115" cy="125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3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F1EFA-4141-9BDB-EBE1-E4179E02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A35C39-B49B-AAAA-1401-F1430654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5638801"/>
            <a:ext cx="6131115" cy="1250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29935-1CB0-8A82-905B-0395E167F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ECD844-8F52-AD9B-B4C1-4CB50739E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5638801"/>
            <a:ext cx="6131115" cy="12506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B36120-1EF5-EDC5-0765-80396D43B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1"/>
            <a:ext cx="6131115" cy="194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8157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8A0A832-74B8-E687-1147-62117E209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424" y="555357"/>
            <a:ext cx="2569151" cy="5747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0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074EE-78BB-FA33-F8AB-DE86C06A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10E3BA-55BB-5BAD-7F3E-72131E693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5638801"/>
            <a:ext cx="6131115" cy="12506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3361FB-BBD1-A3F5-AE32-EA4CC6C3F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7726681"/>
            <a:ext cx="6131115" cy="194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735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85C59-EFAE-D0BD-9B8B-6095A195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AA1471-1432-1E47-B803-DE361BFF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5638801"/>
            <a:ext cx="6131115" cy="125063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F22A19-22C4-7960-964F-6F7E726964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442" y="-12618721"/>
            <a:ext cx="6131115" cy="1944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05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49996-8960-924B-EEA0-67E69EA5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D4EF2B-7FC1-81F7-2E20-DE5379118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Manage Transactions</a:t>
            </a:r>
          </a:p>
        </p:txBody>
      </p:sp>
    </p:spTree>
    <p:extLst>
      <p:ext uri="{BB962C8B-B14F-4D97-AF65-F5344CB8AC3E}">
        <p14:creationId xmlns:p14="http://schemas.microsoft.com/office/powerpoint/2010/main" val="3930630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24C710-9F60-3D65-C661-E622030DA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0" y="750276"/>
            <a:ext cx="11635500" cy="9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17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9C29-0FCD-197B-2A32-505F37DB2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30464D-049E-00B8-FAEC-D830F58FB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50" y="-3376246"/>
            <a:ext cx="11635500" cy="923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157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5C97-396F-0B40-73A9-C18150593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A4048C-8CF0-2BEE-701C-07CEC1A0C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Export Transactions</a:t>
            </a:r>
          </a:p>
        </p:txBody>
      </p:sp>
    </p:spTree>
    <p:extLst>
      <p:ext uri="{BB962C8B-B14F-4D97-AF65-F5344CB8AC3E}">
        <p14:creationId xmlns:p14="http://schemas.microsoft.com/office/powerpoint/2010/main" val="2455347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374ED-E264-EE74-C8FF-5418B346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0F88E8-B00F-73D0-C233-0E7768091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442" y="586151"/>
            <a:ext cx="2569464" cy="904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66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176A0-0769-C841-8E8E-BAF31752A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5388EE-DF34-4FB0-F2F5-FD8AEC235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88" y="-1735014"/>
            <a:ext cx="6135624" cy="215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66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98632-0D60-4FDC-E8F5-A8FA54BD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091B75-5B36-9897-1D1A-E17AA3E73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88" y="-9753602"/>
            <a:ext cx="6135624" cy="215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01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6C1D4-047A-BC4C-E2CA-40457936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68ADF-AF62-E848-8310-7F71B7064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188" y="-14958647"/>
            <a:ext cx="6135624" cy="2158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726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DBF7-94D4-429C-CE8C-C9331A086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CC0D8F-2FBC-CBBA-8066-3377E8582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620434"/>
            <a:ext cx="2569464" cy="5617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836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893E4-5074-C808-67B6-CEC032F71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A0D08D-839E-42C0-8CC8-100E19B4D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808385"/>
            <a:ext cx="2569464" cy="52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95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87D3-8A85-ED5C-8E80-79667793A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B37F0C-F2FC-806E-D532-F8565DD5F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601884"/>
            <a:ext cx="2569464" cy="524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50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58862-D4B8-0281-2BF4-56B99AFE6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4FE1A-E279-C8C7-F82A-5A8419832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114" y="581564"/>
            <a:ext cx="5033772" cy="1027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5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C79F-83C5-07BD-0BC9-92A52B426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5031F9-7B1C-5C03-63FF-D5016AB00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User Profile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3722840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019176-E5D4-5AFF-DE0A-68557870F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99" y="656493"/>
            <a:ext cx="4107002" cy="137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6938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D1C1-00ED-0E77-5F01-4FAC5128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35C648-B132-CB20-CED5-C9FA04433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499" y="-6494578"/>
            <a:ext cx="4107002" cy="1373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74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B3745-F524-0D5E-E97E-5E9EA6011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21E3B-B678-B3A3-E17B-E7FD0E18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AI Assistance</a:t>
            </a:r>
          </a:p>
        </p:txBody>
      </p:sp>
    </p:spTree>
    <p:extLst>
      <p:ext uri="{BB962C8B-B14F-4D97-AF65-F5344CB8AC3E}">
        <p14:creationId xmlns:p14="http://schemas.microsoft.com/office/powerpoint/2010/main" val="18970438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C5572-6ABD-9C4A-758E-1A2E2801A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7877F-9E4E-2CEE-F2F4-1F9D83E5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808385"/>
            <a:ext cx="2569464" cy="52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57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3880B-90D4-A319-D1E9-570A7E481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ADFA77-5948-D928-08E0-41DEF9D6C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-8851843"/>
            <a:ext cx="6766560" cy="1380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99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801C-BBA9-2F95-4176-ABEEE432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814B39-E864-3A39-BD6A-925B54383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-8851843"/>
            <a:ext cx="6766560" cy="13802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94D811-9075-4D16-4C50-DB7B3F974F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65"/>
          <a:stretch/>
        </p:blipFill>
        <p:spPr>
          <a:xfrm>
            <a:off x="2712720" y="-8851844"/>
            <a:ext cx="6766560" cy="83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833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32D2F-4A5A-07C9-61CC-DE5334A58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188DF-7CF7-69C1-136A-3FD666EE7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808385"/>
            <a:ext cx="2569464" cy="52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2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98D11-179F-773F-09A2-84E4E8F2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C5B885-509E-0BE3-C73F-7D3EC1786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720" y="-1091166"/>
            <a:ext cx="6766560" cy="13802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4960C-7E2E-2CC7-6A9C-DD1AA8E53B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265"/>
          <a:stretch/>
        </p:blipFill>
        <p:spPr>
          <a:xfrm>
            <a:off x="2712720" y="-1091167"/>
            <a:ext cx="6766560" cy="838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0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2EA41-7969-287E-D4F5-CD9E144B4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FFFCB-D07A-545F-8DF4-B05B48354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935" y="-1291264"/>
            <a:ext cx="4628130" cy="94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8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6245F-3C2F-B2C2-1306-ED20039AD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B1DB7-C9A8-1349-1D2F-D6021B10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6" b="13041"/>
          <a:stretch/>
        </p:blipFill>
        <p:spPr>
          <a:xfrm>
            <a:off x="4811268" y="808385"/>
            <a:ext cx="2569464" cy="524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345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DF471-E21B-9240-E255-F6EE5329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2EA2BA-48C9-DB24-9EC7-815427E6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spc="300" dirty="0">
                <a:solidFill>
                  <a:schemeClr val="bg1"/>
                </a:solidFill>
                <a:latin typeface="Poppins" panose="020B0502040204020203" pitchFamily="2" charset="0"/>
                <a:cs typeface="Poppins" panose="020B0502040204020203" pitchFamily="2" charset="0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2790351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34FD8-4B79-8AF8-FDC8-88A00A59E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6333F2-0AAC-8ED7-768E-C23CBBDD5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68" y="345439"/>
            <a:ext cx="2569464" cy="94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546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9113-1778-63F5-B1E8-264CFB664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775187-8BCA-AC52-3499-3174605E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49" y="345439"/>
            <a:ext cx="3593303" cy="132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277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936A-11F9-08AD-CA29-0FF54BE2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5A5ED-2C53-AC5C-3513-ECC2A1DD7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349" y="-5569226"/>
            <a:ext cx="3593303" cy="1324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0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16</Words>
  <Application>Microsoft Office PowerPoint</Application>
  <PresentationFormat>Widescreen</PresentationFormat>
  <Paragraphs>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Poppins</vt:lpstr>
      <vt:lpstr>Office Theme</vt:lpstr>
      <vt:lpstr>User Authentication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PowerPoint Presentation</vt:lpstr>
      <vt:lpstr>Add Budget</vt:lpstr>
      <vt:lpstr>PowerPoint Presentation</vt:lpstr>
      <vt:lpstr>PowerPoint Presentation</vt:lpstr>
      <vt:lpstr>PowerPoint Presentation</vt:lpstr>
      <vt:lpstr>Record Expense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Manage Transactions</vt:lpstr>
      <vt:lpstr>PowerPoint Presentation</vt:lpstr>
      <vt:lpstr>PowerPoint Presentation</vt:lpstr>
      <vt:lpstr>Export Transactions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Profile Management</vt:lpstr>
      <vt:lpstr>PowerPoint Presentation</vt:lpstr>
      <vt:lpstr>PowerPoint Presentation</vt:lpstr>
      <vt:lpstr>AI Assistance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</dc:creator>
  <cp:lastModifiedBy>Aditya Raj</cp:lastModifiedBy>
  <cp:revision>2</cp:revision>
  <dcterms:created xsi:type="dcterms:W3CDTF">2025-04-13T06:48:15Z</dcterms:created>
  <dcterms:modified xsi:type="dcterms:W3CDTF">2025-04-13T08:04:34Z</dcterms:modified>
</cp:coreProperties>
</file>