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92" r:id="rId2"/>
    <p:sldId id="297" r:id="rId3"/>
    <p:sldId id="293" r:id="rId4"/>
    <p:sldId id="29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tj42/international-football-results-from-1872-to-2017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ru-RU" sz="2400" dirty="0" smtClean="0"/>
              <a:t>Поиск текстов заданной тематики</a:t>
            </a:r>
          </a:p>
          <a:p>
            <a:r>
              <a:rPr lang="ru-RU" sz="2000" dirty="0" smtClean="0"/>
              <a:t>Форматы: </a:t>
            </a:r>
            <a:r>
              <a:rPr lang="en-US" sz="2000" dirty="0" smtClean="0"/>
              <a:t>txt, </a:t>
            </a:r>
            <a:r>
              <a:rPr lang="en-US" sz="2000" dirty="0" err="1" smtClean="0"/>
              <a:t>uri</a:t>
            </a:r>
            <a:r>
              <a:rPr lang="en-US" sz="2000" dirty="0" smtClean="0"/>
              <a:t>, xml</a:t>
            </a:r>
            <a:endParaRPr lang="ru-RU" sz="2000" dirty="0"/>
          </a:p>
          <a:p>
            <a:endParaRPr lang="en-US" sz="2400" dirty="0" smtClean="0"/>
          </a:p>
          <a:p>
            <a:r>
              <a:rPr lang="en-US" sz="2400" dirty="0" smtClean="0"/>
              <a:t>2. </a:t>
            </a:r>
            <a:r>
              <a:rPr lang="ru-RU" sz="2400" dirty="0" smtClean="0"/>
              <a:t>Превращение в тип Корпус</a:t>
            </a:r>
          </a:p>
          <a:p>
            <a:r>
              <a:rPr lang="en-US" sz="2000" dirty="0"/>
              <a:t>library(tm)</a:t>
            </a:r>
          </a:p>
          <a:p>
            <a:r>
              <a:rPr lang="en-US" sz="2000" dirty="0" err="1" smtClean="0"/>
              <a:t>VCorpus</a:t>
            </a:r>
            <a:r>
              <a:rPr lang="en-US" sz="2000" dirty="0" smtClean="0"/>
              <a:t>(Source) </a:t>
            </a:r>
          </a:p>
          <a:p>
            <a:endParaRPr lang="ru-RU" sz="2000" dirty="0"/>
          </a:p>
          <a:p>
            <a:r>
              <a:rPr lang="en-US" sz="2400" dirty="0" smtClean="0"/>
              <a:t>3. </a:t>
            </a:r>
            <a:r>
              <a:rPr lang="ru-RU" sz="2400" dirty="0" smtClean="0"/>
              <a:t>Предварительная обработка</a:t>
            </a:r>
          </a:p>
          <a:p>
            <a:pPr marL="800100" lvl="1" indent="-342900">
              <a:buAutoNum type="arabicPeriod"/>
            </a:pPr>
            <a:r>
              <a:rPr lang="ru-RU" sz="2400" dirty="0" smtClean="0"/>
              <a:t>Удаление символов и чисел</a:t>
            </a:r>
          </a:p>
          <a:p>
            <a:pPr marL="800100" lvl="1" indent="-342900">
              <a:buAutoNum type="arabicPeriod"/>
            </a:pPr>
            <a:r>
              <a:rPr lang="ru-RU" sz="2400" dirty="0" smtClean="0"/>
              <a:t>Удаление неинформативных слов</a:t>
            </a:r>
            <a:endParaRPr lang="en-US" sz="2400" dirty="0" smtClean="0"/>
          </a:p>
          <a:p>
            <a:r>
              <a:rPr lang="en-US" sz="2000" dirty="0" err="1" smtClean="0"/>
              <a:t>tm_map</a:t>
            </a:r>
            <a:r>
              <a:rPr lang="en-US" sz="2000" dirty="0"/>
              <a:t>, </a:t>
            </a:r>
            <a:r>
              <a:rPr lang="en-US" sz="2000" dirty="0" err="1" smtClean="0"/>
              <a:t>gsub</a:t>
            </a:r>
            <a:endParaRPr lang="en-US" sz="2000" dirty="0" smtClean="0"/>
          </a:p>
          <a:p>
            <a:r>
              <a:rPr lang="en-US" sz="2000" dirty="0" err="1"/>
              <a:t>stopwords</a:t>
            </a:r>
            <a:r>
              <a:rPr lang="en-US" sz="2000" dirty="0"/>
              <a:t>("</a:t>
            </a:r>
            <a:r>
              <a:rPr lang="en-US" sz="2000" dirty="0" err="1"/>
              <a:t>english</a:t>
            </a:r>
            <a:r>
              <a:rPr lang="en-US" sz="2000" dirty="0"/>
              <a:t>")</a:t>
            </a:r>
            <a:endParaRPr lang="en-US" sz="2000" dirty="0" smtClean="0"/>
          </a:p>
          <a:p>
            <a:r>
              <a:rPr lang="ru-RU" sz="2400" dirty="0" smtClean="0"/>
              <a:t>4. Приведение слов к одной форме </a:t>
            </a:r>
            <a:r>
              <a:rPr lang="en-US" sz="2400" dirty="0" smtClean="0"/>
              <a:t>– </a:t>
            </a:r>
            <a:r>
              <a:rPr lang="ru-RU" sz="2400" dirty="0" err="1" smtClean="0"/>
              <a:t>стеммизация</a:t>
            </a:r>
            <a:r>
              <a:rPr lang="ru-RU" sz="2400" dirty="0" smtClean="0"/>
              <a:t> (опционально)</a:t>
            </a:r>
          </a:p>
          <a:p>
            <a:endParaRPr lang="ru-RU" sz="2400" dirty="0" smtClean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5. Частоты слов, кластеризация терминов, облако слов</a:t>
            </a:r>
          </a:p>
          <a:p>
            <a:r>
              <a:rPr lang="en-US" sz="2000" dirty="0" err="1"/>
              <a:t>DocumentTermMatrix</a:t>
            </a:r>
            <a:endParaRPr lang="ru-RU" sz="2000" dirty="0" smtClean="0"/>
          </a:p>
          <a:p>
            <a:r>
              <a:rPr lang="en-US" sz="2000" dirty="0" err="1" smtClean="0"/>
              <a:t>findAssocs</a:t>
            </a:r>
            <a:endParaRPr lang="ru-RU" sz="2000" dirty="0" smtClean="0"/>
          </a:p>
          <a:p>
            <a:r>
              <a:rPr lang="en-US" sz="2000" dirty="0" err="1" smtClean="0"/>
              <a:t>removeSparseTerms</a:t>
            </a:r>
            <a:endParaRPr lang="ru-RU" sz="2000" dirty="0" smtClean="0"/>
          </a:p>
          <a:p>
            <a:r>
              <a:rPr lang="en-US" sz="2000" dirty="0" err="1" smtClean="0"/>
              <a:t>wordcloud</a:t>
            </a: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04" y="1593503"/>
            <a:ext cx="2024079" cy="3342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16864" b="19433"/>
          <a:stretch/>
        </p:blipFill>
        <p:spPr>
          <a:xfrm>
            <a:off x="231641" y="3217178"/>
            <a:ext cx="3460928" cy="36408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17562" y="5025358"/>
            <a:ext cx="4666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6. Анализ эмоционального </a:t>
            </a:r>
            <a:r>
              <a:rPr lang="ru-RU" sz="2400" dirty="0" smtClean="0"/>
              <a:t>окраса</a:t>
            </a:r>
          </a:p>
          <a:p>
            <a:r>
              <a:rPr lang="en-US" dirty="0"/>
              <a:t>library(</a:t>
            </a:r>
            <a:r>
              <a:rPr lang="en-US" dirty="0" err="1"/>
              <a:t>SentimentAnalysis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analyzeSentiment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№ 1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Загрузить статьи из папки </a:t>
            </a:r>
            <a:r>
              <a:rPr lang="en-US" sz="2400" dirty="0" smtClean="0"/>
              <a:t>Task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Прочитать заголовки, понять тематику.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Сделать предварительную </a:t>
            </a:r>
            <a:r>
              <a:rPr lang="ru-RU" sz="2400" dirty="0" smtClean="0"/>
              <a:t>об</a:t>
            </a:r>
            <a:r>
              <a:rPr lang="ru-RU" sz="2400" dirty="0" smtClean="0"/>
              <a:t>работку.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облако слов.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столбчатую диаграмму эмоционального окраса текстов.</a:t>
            </a:r>
          </a:p>
          <a:p>
            <a:r>
              <a:rPr lang="ru-RU" sz="2400" dirty="0" smtClean="0"/>
              <a:t>№ 2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Проанализировать 12 статей про Порошенко за прошлый год (по 1 за месяц).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 изменения эмоционального окраса.  </a:t>
            </a:r>
            <a:endParaRPr lang="ru-RU" sz="2400" dirty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35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Используя данные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www.kaggle.com/martj42/international-football-results-from-1872-to-2017/data</a:t>
            </a:r>
            <a:r>
              <a:rPr lang="ru-RU" sz="2400" dirty="0" smtClean="0"/>
              <a:t> построить карту стран мира, в которых страны будут закрашены согласно количеству побед. Учитывать данные с 1995 года.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Нужно выяснить, есть ли сезонная компонента в количестве осадков в Сиэтле. Градусы перевести в Цельсии. Есть ли корреляция между температурой и осадками? Составить прогноз осадков на 2018 год, оценить точность прогноза (</a:t>
            </a:r>
            <a:r>
              <a:rPr lang="en-US" sz="2400" dirty="0"/>
              <a:t>https://www.kaggle.com/rtatman/did-it-rain-in-seattle-19482017/data</a:t>
            </a:r>
            <a:r>
              <a:rPr lang="ru-RU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4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17246</TotalTime>
  <Words>204</Words>
  <Application>Microsoft Office PowerPoint</Application>
  <PresentationFormat>Экран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85</cp:revision>
  <dcterms:created xsi:type="dcterms:W3CDTF">2017-11-07T18:16:56Z</dcterms:created>
  <dcterms:modified xsi:type="dcterms:W3CDTF">2018-06-08T20:10:41Z</dcterms:modified>
</cp:coreProperties>
</file>