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1" r:id="rId2"/>
    <p:sldId id="280" r:id="rId3"/>
    <p:sldId id="27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cukierski/the-simpsons-by-the-data#simpsons_episodes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Доделать задание прошлого занятия.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ru-RU" sz="2400" dirty="0" smtClean="0"/>
              <a:t>Загрузить и изучить данные по сериалу Симпсоны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www.kaggle.com/wcukierski/the-simpsons-by-the-data#simpsons_episodes.csv</a:t>
            </a:r>
            <a:endParaRPr lang="ru-RU" sz="2400" dirty="0" smtClean="0"/>
          </a:p>
          <a:p>
            <a:r>
              <a:rPr lang="ru-RU" sz="2400" dirty="0" smtClean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 smtClean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 smtClean="0"/>
              <a:t>5. Сделайте прогноз количества зрителей в США следующих 10 серий.</a:t>
            </a:r>
          </a:p>
          <a:p>
            <a:r>
              <a:rPr lang="ru-RU" sz="2400" dirty="0" smtClean="0"/>
              <a:t>6. Распределены ли оценки на </a:t>
            </a:r>
            <a:r>
              <a:rPr lang="en-US" sz="2400" dirty="0" smtClean="0"/>
              <a:t>IMDB </a:t>
            </a:r>
            <a:r>
              <a:rPr lang="ru-RU" sz="2400" dirty="0" smtClean="0"/>
              <a:t>по нормальному закону? А количество этих оценок? </a:t>
            </a:r>
          </a:p>
          <a:p>
            <a:r>
              <a:rPr lang="ru-RU" sz="2400" dirty="0" smtClean="0"/>
              <a:t>7. Какая зависимость между параметрами: оценка </a:t>
            </a:r>
            <a:r>
              <a:rPr lang="ru-RU" sz="2400" dirty="0"/>
              <a:t>на </a:t>
            </a:r>
            <a:r>
              <a:rPr lang="en-US" sz="2400" dirty="0" smtClean="0"/>
              <a:t>IMDB</a:t>
            </a:r>
            <a:r>
              <a:rPr lang="ru-RU" sz="2400" dirty="0" smtClean="0"/>
              <a:t>, количество оценок и количество зрителей в США.</a:t>
            </a:r>
            <a:endParaRPr lang="ru-RU" sz="2400" dirty="0" smtClean="0"/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DataDay5.csv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</a:t>
            </a:r>
            <a:r>
              <a:rPr lang="ru-RU" sz="2400" dirty="0" smtClean="0"/>
              <a:t>кластеров на диаграммах рассеивания.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 </a:t>
            </a:r>
            <a:r>
              <a:rPr lang="ru-RU" sz="2400" dirty="0"/>
              <a:t>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250</Words>
  <Application>Microsoft Office PowerPoint</Application>
  <PresentationFormat>Экран 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53</cp:revision>
  <dcterms:created xsi:type="dcterms:W3CDTF">2017-11-07T18:16:56Z</dcterms:created>
  <dcterms:modified xsi:type="dcterms:W3CDTF">2018-10-10T20:06:46Z</dcterms:modified>
</cp:coreProperties>
</file>