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3" r:id="rId2"/>
    <p:sldId id="281" r:id="rId3"/>
    <p:sldId id="28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1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0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</a:t>
            </a:r>
            <a:r>
              <a:rPr lang="ru-RU" sz="2400" dirty="0" smtClean="0"/>
              <a:t>11</a:t>
            </a:r>
            <a:r>
              <a:rPr lang="en-US" sz="2400" dirty="0" smtClean="0"/>
              <a:t>-EUR_USD.csv</a:t>
            </a:r>
            <a:r>
              <a:rPr lang="ru-RU" sz="2400" dirty="0" smtClean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 smtClean="0"/>
              <a:t>EUR_USD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Изобразить временные ряды данных по цене, минимальной и максимальной цене за день.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Есть ли сезонные колебания? Отобразить графики, </a:t>
            </a:r>
            <a:r>
              <a:rPr lang="ru-RU" sz="2400" dirty="0"/>
              <a:t>и</a:t>
            </a:r>
            <a:r>
              <a:rPr lang="ru-RU" sz="2400" dirty="0" smtClean="0"/>
              <a:t>сключая сезонные колебания, если они есть.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Убрать 5 последних значений. Построить линейную модель и модель типа </a:t>
            </a:r>
            <a:r>
              <a:rPr lang="ru-RU" sz="2400" dirty="0" err="1" smtClean="0"/>
              <a:t>Арима</a:t>
            </a:r>
            <a:r>
              <a:rPr lang="ru-RU" sz="2400" dirty="0" smtClean="0"/>
              <a:t>. </a:t>
            </a:r>
            <a:r>
              <a:rPr lang="ru-RU" sz="2400" dirty="0" smtClean="0"/>
              <a:t>Спрогнозировать </a:t>
            </a:r>
            <a:r>
              <a:rPr lang="ru-RU" sz="2400" dirty="0" smtClean="0"/>
              <a:t>котировку пары </a:t>
            </a:r>
            <a:r>
              <a:rPr lang="ru-RU" sz="2400" dirty="0" smtClean="0"/>
              <a:t>на эти 5 последних значений. </a:t>
            </a:r>
            <a:r>
              <a:rPr lang="ru-RU" sz="2400" smtClean="0"/>
              <a:t>Определить </a:t>
            </a:r>
            <a:r>
              <a:rPr lang="ru-RU" sz="2400" smtClean="0"/>
              <a:t>качество </a:t>
            </a:r>
            <a:r>
              <a:rPr lang="ru-RU" sz="2400" smtClean="0"/>
              <a:t>прогноза. 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2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Приведение значений к безразмерной шкале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1) </a:t>
                </a:r>
                <a:r>
                  <a:rPr lang="ru-RU" sz="2400" dirty="0" smtClean="0"/>
                  <a:t>Метод </a:t>
                </a:r>
                <a:r>
                  <a:rPr lang="en-US" sz="2400" dirty="0" smtClean="0"/>
                  <a:t>min-max;</a:t>
                </a:r>
                <a:endParaRPr lang="ru-RU" sz="2400" dirty="0" smtClean="0"/>
              </a:p>
              <a:p>
                <a:r>
                  <a:rPr lang="en-US" sz="2400" dirty="0" smtClean="0"/>
                  <a:t>X=(x-min)/(max-min)</a:t>
                </a:r>
              </a:p>
              <a:p>
                <a:r>
                  <a:rPr lang="en-US" sz="2400" dirty="0" smtClean="0"/>
                  <a:t>2) </a:t>
                </a:r>
                <a:r>
                  <a:rPr lang="ru-RU" sz="2400" dirty="0" smtClean="0"/>
                  <a:t>Стандартизация</a:t>
                </a:r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 smtClean="0"/>
              </a:p>
              <a:p>
                <a:r>
                  <a:rPr lang="en-US" sz="2400" dirty="0" smtClean="0"/>
                  <a:t>3) </a:t>
                </a:r>
                <a:r>
                  <a:rPr lang="ru-RU" sz="2400" dirty="0" smtClean="0"/>
                  <a:t>Логистическая нормализация</a:t>
                </a:r>
                <a:endParaRPr lang="uk-UA" sz="2400" dirty="0" smtClean="0"/>
              </a:p>
              <a:p>
                <a:r>
                  <a:rPr lang="en-US" sz="2400" dirty="0" smtClean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^(-1)</a:t>
                </a:r>
              </a:p>
              <a:p>
                <a:r>
                  <a:rPr lang="uk-UA" sz="2400" dirty="0" smtClean="0"/>
                  <a:t>Необходима для </a:t>
                </a:r>
                <a:r>
                  <a:rPr lang="uk-UA" sz="2400" dirty="0" err="1" smtClean="0"/>
                  <a:t>построения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агрегирующих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функций</a:t>
                </a:r>
                <a:r>
                  <a:rPr lang="uk-UA" sz="2400" dirty="0" smtClean="0"/>
                  <a:t>, </a:t>
                </a:r>
                <a:r>
                  <a:rPr lang="uk-UA" sz="2400" dirty="0" err="1" smtClean="0"/>
                  <a:t>нейронн</a:t>
                </a:r>
                <a:r>
                  <a:rPr lang="ru-RU" sz="2400" dirty="0" err="1" smtClean="0"/>
                  <a:t>ых</a:t>
                </a:r>
                <a:r>
                  <a:rPr lang="ru-RU" sz="2400" dirty="0" smtClean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линейную регрессию </a:t>
            </a:r>
            <a:r>
              <a:rPr lang="en-US" sz="2400" dirty="0" smtClean="0"/>
              <a:t>GDP </a:t>
            </a:r>
            <a:r>
              <a:rPr lang="en-US" sz="2400" dirty="0"/>
              <a:t>per capita=f(CO2 </a:t>
            </a:r>
            <a:r>
              <a:rPr lang="en-US" sz="2400" dirty="0" smtClean="0"/>
              <a:t>emission per 1000 person) </a:t>
            </a:r>
            <a:r>
              <a:rPr lang="ru-RU" sz="2400" dirty="0" smtClean="0"/>
              <a:t>для исходного набора и для набора </a:t>
            </a:r>
            <a:r>
              <a:rPr lang="ru-RU" sz="2400" dirty="0" err="1" smtClean="0"/>
              <a:t>логистически</a:t>
            </a:r>
            <a:r>
              <a:rPr lang="ru-RU" sz="2400" dirty="0" smtClean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значение </a:t>
            </a:r>
            <a:r>
              <a:rPr lang="en-US" sz="2400" dirty="0"/>
              <a:t>GDP per </a:t>
            </a:r>
            <a:r>
              <a:rPr lang="en-US" sz="2400" dirty="0" smtClean="0"/>
              <a:t>capita</a:t>
            </a:r>
            <a:r>
              <a:rPr lang="ru-RU" sz="2400" dirty="0" smtClean="0"/>
              <a:t> при </a:t>
            </a:r>
            <a:r>
              <a:rPr lang="en-US" sz="2400" dirty="0" smtClean="0"/>
              <a:t>CO2 </a:t>
            </a:r>
            <a:r>
              <a:rPr lang="en-US" sz="2400" dirty="0"/>
              <a:t>emission per </a:t>
            </a:r>
            <a:r>
              <a:rPr lang="en-US" sz="2400" dirty="0" smtClean="0"/>
              <a:t>1000 person</a:t>
            </a:r>
            <a:r>
              <a:rPr lang="ru-RU" sz="2400" dirty="0" smtClean="0"/>
              <a:t> = </a:t>
            </a:r>
            <a:r>
              <a:rPr lang="en-US" sz="2400" dirty="0" smtClean="0"/>
              <a:t>2. </a:t>
            </a:r>
            <a:r>
              <a:rPr lang="ru-RU" sz="2400" dirty="0" smtClean="0"/>
              <a:t>Сравнить результаты.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</a:t>
            </a:r>
            <a:r>
              <a:rPr lang="en-US" sz="2400" dirty="0" smtClean="0"/>
              <a:t>polar chart </a:t>
            </a:r>
            <a:r>
              <a:rPr lang="ru-RU" sz="2400" dirty="0" smtClean="0"/>
              <a:t>для Украины и любой другой европейской </a:t>
            </a:r>
            <a:r>
              <a:rPr lang="ru-RU" sz="2400" dirty="0" smtClean="0"/>
              <a:t>страны для всех показателей.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49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176</Words>
  <Application>Microsoft Office PowerPoint</Application>
  <PresentationFormat>Экран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42</cp:revision>
  <dcterms:created xsi:type="dcterms:W3CDTF">2017-11-07T18:16:56Z</dcterms:created>
  <dcterms:modified xsi:type="dcterms:W3CDTF">2018-10-25T08:07:27Z</dcterms:modified>
</cp:coreProperties>
</file>