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4"/>
  </p:notesMasterIdLst>
  <p:sldIdLst>
    <p:sldId id="292" r:id="rId2"/>
    <p:sldId id="29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007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03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house-prices-advanced-regression-techniques/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Деревья решений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Используются для задач классификации и регрессии. </a:t>
            </a:r>
          </a:p>
          <a:p>
            <a:endParaRPr lang="ru-RU" sz="2400" dirty="0"/>
          </a:p>
          <a:p>
            <a:r>
              <a:rPr lang="ru-RU" sz="2400" dirty="0"/>
              <a:t>Типы алгоритмов: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Одиночное дерево </a:t>
            </a:r>
            <a:endParaRPr lang="en-US" sz="2400" dirty="0"/>
          </a:p>
          <a:p>
            <a:r>
              <a:rPr lang="ru-RU" sz="2400" dirty="0"/>
              <a:t>(возможно с настройкой </a:t>
            </a:r>
            <a:endParaRPr lang="en-US" sz="2400" dirty="0"/>
          </a:p>
          <a:p>
            <a:r>
              <a:rPr lang="ru-RU" sz="2400" dirty="0"/>
              <a:t>параметров);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Ансамбль деревьев;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Random forest.</a:t>
            </a:r>
            <a:endParaRPr lang="ru-RU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Критерии деления: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С предметной точки зрения;</a:t>
            </a:r>
          </a:p>
          <a:p>
            <a:pPr marL="285750" indent="-285750">
              <a:buFontTx/>
              <a:buChar char="-"/>
            </a:pPr>
            <a:r>
              <a:rPr lang="ru-RU" sz="2400" dirty="0"/>
              <a:t>Увеличивая коэффициент </a:t>
            </a:r>
            <a:r>
              <a:rPr lang="en-US" sz="2400" dirty="0"/>
              <a:t>GINI;</a:t>
            </a:r>
            <a:endParaRPr lang="ru-RU" sz="2400" dirty="0"/>
          </a:p>
          <a:p>
            <a:pPr marL="285750" indent="-285750">
              <a:buFontTx/>
              <a:buChar char="-"/>
            </a:pPr>
            <a:r>
              <a:rPr lang="ru-RU" sz="2400" dirty="0"/>
              <a:t>Уменьшая дисперсию групп.</a:t>
            </a:r>
            <a:endParaRPr lang="en-US" sz="24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CFEC1E-7E2C-904C-9EF1-AE47B4F26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807" y="1571253"/>
            <a:ext cx="4991295" cy="371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5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1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181295"/>
            <a:ext cx="77529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/>
              <a:t>1. </a:t>
            </a:r>
            <a:r>
              <a:rPr lang="uk-UA" sz="2400" dirty="0" err="1"/>
              <a:t>Спрогнозировать</a:t>
            </a:r>
            <a:r>
              <a:rPr lang="uk-UA" sz="2400" dirty="0"/>
              <a:t> </a:t>
            </a:r>
            <a:r>
              <a:rPr lang="uk-UA" sz="2400" dirty="0" err="1"/>
              <a:t>цены</a:t>
            </a:r>
            <a:r>
              <a:rPr lang="uk-UA" sz="2400" dirty="0"/>
              <a:t> квартир </a:t>
            </a:r>
            <a:r>
              <a:rPr lang="en" sz="2400" dirty="0">
                <a:hlinkClick r:id="rId3"/>
              </a:rPr>
              <a:t>https://www.kaggle.com/c/house-prices-advanced-regression-techniques/data</a:t>
            </a:r>
            <a:r>
              <a:rPr lang="ru-RU" sz="2400" dirty="0"/>
              <a:t> :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Используя нейронную сеть;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Используя деревья решений;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Сравнить качество моделей. </a:t>
            </a:r>
          </a:p>
          <a:p>
            <a:endParaRPr lang="uk-UA" sz="2400" dirty="0"/>
          </a:p>
          <a:p>
            <a:r>
              <a:rPr lang="uk-UA" sz="2400" dirty="0"/>
              <a:t> 2.  </a:t>
            </a:r>
            <a:r>
              <a:rPr lang="ru-RU" sz="2400" dirty="0"/>
              <a:t>Для данных по </a:t>
            </a:r>
            <a:r>
              <a:rPr lang="ru-RU" sz="2400" dirty="0" err="1"/>
              <a:t>титанику</a:t>
            </a:r>
            <a:r>
              <a:rPr lang="ru-RU" sz="2400" dirty="0"/>
              <a:t> </a:t>
            </a:r>
            <a:r>
              <a:rPr lang="en" sz="2400" dirty="0"/>
              <a:t>Day</a:t>
            </a:r>
            <a:r>
              <a:rPr lang="ru-RU" sz="2400" dirty="0"/>
              <a:t>6</a:t>
            </a:r>
            <a:r>
              <a:rPr lang="en" sz="2400" dirty="0"/>
              <a:t>-</a:t>
            </a:r>
            <a:r>
              <a:rPr lang="en" sz="2400" dirty="0" err="1"/>
              <a:t>titanic.csv</a:t>
            </a:r>
            <a:r>
              <a:rPr lang="ru-RU" sz="2400" dirty="0"/>
              <a:t> построить модель, в которой можно определить, выживет ли пассажир, заполнив остальные параметры. Использовать несколько видов деревьев решений. Сравнить результаты.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17820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18185</TotalTime>
  <Words>114</Words>
  <Application>Microsoft Macintosh PowerPoint</Application>
  <PresentationFormat>Экран (4:3)</PresentationFormat>
  <Paragraphs>27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101</cp:revision>
  <dcterms:created xsi:type="dcterms:W3CDTF">2017-11-07T18:16:56Z</dcterms:created>
  <dcterms:modified xsi:type="dcterms:W3CDTF">2018-12-07T17:49:12Z</dcterms:modified>
</cp:coreProperties>
</file>