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92" r:id="rId2"/>
    <p:sldId id="29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aviny.by/rubrics/elections/2010/11/27/ic_articles_623_171426/" TargetMode="External"/><Relationship Id="rId3" Type="http://schemas.openxmlformats.org/officeDocument/2006/relationships/hyperlink" Target="http://www.sb.by/ritm-vyborov/article/gaydukevich-silnaya-belarus.html" TargetMode="External"/><Relationship Id="rId7" Type="http://schemas.openxmlformats.org/officeDocument/2006/relationships/hyperlink" Target="http://www.sb.by/prezident-belarusi/article/gosudarstvo-dlya-narod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elta.by/politics/view/vybory-2015.-programma-kandidata-v-prezidenty-respubliki-belarus-nikolaja-ulahovicha-162914-2015/" TargetMode="External"/><Relationship Id="rId5" Type="http://schemas.openxmlformats.org/officeDocument/2006/relationships/hyperlink" Target="http://www.belta.by/politics/view/vybory-2015.-programma-kandidata-v-prezidenty-respubliki-belarus-aleksandra-lukashenko-162915-2015/" TargetMode="External"/><Relationship Id="rId4" Type="http://schemas.openxmlformats.org/officeDocument/2006/relationships/hyperlink" Target="http://zapraudu.info/karatkevich-initiative-group/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Оценка схожести текстов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расстояния между текстами;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угла между векторами частот в пространстве терминов.</a:t>
            </a:r>
          </a:p>
          <a:p>
            <a:endParaRPr lang="ru-RU" sz="2400" dirty="0"/>
          </a:p>
          <a:p>
            <a:r>
              <a:rPr lang="ru-RU" sz="2400" dirty="0"/>
              <a:t>2. </a:t>
            </a:r>
            <a:r>
              <a:rPr lang="ru-RU" sz="2400" dirty="0" err="1"/>
              <a:t>Стеммизация</a:t>
            </a:r>
            <a:r>
              <a:rPr lang="ru-RU" sz="2400" dirty="0"/>
              <a:t> – использование команды </a:t>
            </a:r>
            <a:r>
              <a:rPr lang="en-US" sz="2400" dirty="0" err="1"/>
              <a:t>stemWord</a:t>
            </a:r>
            <a:r>
              <a:rPr lang="en-US" sz="2400" dirty="0"/>
              <a:t> </a:t>
            </a:r>
            <a:r>
              <a:rPr lang="ru-RU" sz="2400" dirty="0"/>
              <a:t>из библиотеки </a:t>
            </a:r>
            <a:r>
              <a:rPr lang="en-US" sz="2400" dirty="0" err="1"/>
              <a:t>SnowballC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ru-RU" sz="2400" dirty="0"/>
              <a:t>Выделение главных тем текстов и наиболее вероятных слов, что их описывают</a:t>
            </a:r>
          </a:p>
          <a:p>
            <a:r>
              <a:rPr lang="en" dirty="0"/>
              <a:t>library(</a:t>
            </a:r>
            <a:r>
              <a:rPr lang="en" dirty="0" err="1"/>
              <a:t>topicmodels</a:t>
            </a:r>
            <a:r>
              <a:rPr lang="en" dirty="0"/>
              <a:t>)</a:t>
            </a:r>
            <a:endParaRPr lang="ru-RU" sz="2400" dirty="0"/>
          </a:p>
          <a:p>
            <a:r>
              <a:rPr lang="en" dirty="0"/>
              <a:t>LDA</a:t>
            </a:r>
            <a:r>
              <a:rPr lang="ru-RU" dirty="0"/>
              <a:t>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предвыборные программы 2015 года в </a:t>
            </a:r>
            <a:r>
              <a:rPr lang="ru-RU" sz="2400" dirty="0" err="1"/>
              <a:t>Белоруси</a:t>
            </a:r>
            <a:r>
              <a:rPr lang="ru-RU" sz="2400" dirty="0"/>
              <a:t>.</a:t>
            </a:r>
          </a:p>
          <a:p>
            <a:r>
              <a:rPr lang="ru-R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Гайдукевича Сергея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Короткевич Татьяны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Лукашенко Александра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Улаховича Николая</a:t>
            </a:r>
            <a:r>
              <a:rPr lang="ru-RU" sz="1400" dirty="0"/>
              <a:t> </a:t>
            </a:r>
          </a:p>
          <a:p>
            <a:r>
              <a:rPr lang="ru-RU" sz="1400" dirty="0"/>
              <a:t>Помимо перечисленных выше четырех документов в анализ были включены также программы А. Лукашенко за </a:t>
            </a:r>
            <a:r>
              <a:rPr lang="ru-RU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2006</a:t>
            </a:r>
            <a:r>
              <a:rPr lang="ru-RU" sz="1400" dirty="0"/>
              <a:t> и </a:t>
            </a:r>
            <a:r>
              <a:rPr lang="ru-R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ru-RU" sz="1400" dirty="0"/>
              <a:t> годы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Очистить каждый документ (расширив словарь стоп-слов</a:t>
            </a:r>
            <a:r>
              <a:rPr lang="en-US" sz="2400" dirty="0"/>
              <a:t>, </a:t>
            </a:r>
            <a:r>
              <a:rPr lang="ru-RU" sz="2400" dirty="0"/>
              <a:t>например «белорус»), провести </a:t>
            </a:r>
            <a:r>
              <a:rPr lang="ru-RU" sz="2400" dirty="0" err="1"/>
              <a:t>стеммизацию</a:t>
            </a:r>
            <a:r>
              <a:rPr lang="ru-RU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Построить облако слов для каждой программы, оценить на что чаще всего акцентировали внимание политики.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Найти наиболее сходные между собой программы, проанализировать результат.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Проанализировать 10 слов, что описывают главную тему каждой программы.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18146</TotalTime>
  <Words>65</Words>
  <Application>Microsoft Macintosh PowerPoint</Application>
  <PresentationFormat>Экран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92</cp:revision>
  <dcterms:created xsi:type="dcterms:W3CDTF">2017-11-07T18:16:56Z</dcterms:created>
  <dcterms:modified xsi:type="dcterms:W3CDTF">2018-11-22T10:57:53Z</dcterms:modified>
</cp:coreProperties>
</file>