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308" r:id="rId2"/>
    <p:sldId id="30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</a:t>
            </a:r>
            <a:r>
              <a:rPr lang="ru-RU" sz="2400"/>
              <a:t>24</a:t>
            </a:r>
            <a:r>
              <a:rPr lang="en-US" sz="2400"/>
              <a:t>-</a:t>
            </a:r>
            <a:r>
              <a:rPr lang="en-US" sz="2400" dirty="0" err="1"/>
              <a:t>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32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18265</TotalTime>
  <Words>114</Words>
  <Application>Microsoft Macintosh PowerPoint</Application>
  <PresentationFormat>Экран 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106</cp:revision>
  <dcterms:created xsi:type="dcterms:W3CDTF">2017-11-07T18:16:56Z</dcterms:created>
  <dcterms:modified xsi:type="dcterms:W3CDTF">2018-12-10T15:43:32Z</dcterms:modified>
</cp:coreProperties>
</file>