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86" r:id="rId2"/>
    <p:sldId id="282" r:id="rId3"/>
    <p:sldId id="283" r:id="rId4"/>
    <p:sldId id="27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из файла </a:t>
            </a:r>
            <a:r>
              <a:rPr lang="en-US" sz="2400" dirty="0" smtClean="0"/>
              <a:t>Day6-EUR_USD.csv</a:t>
            </a:r>
            <a:r>
              <a:rPr lang="ru-RU" sz="2400" dirty="0" smtClean="0"/>
              <a:t>, ознакомиться со структурой. В наборе находится ежедневная информация о котировке валютной пары </a:t>
            </a:r>
            <a:r>
              <a:rPr lang="en-US" sz="2400" dirty="0" smtClean="0"/>
              <a:t>EUR_USD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Изобразить временные ряды данных по цене, минимальной и максимальной цене за день.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Есть ли сезонные колебания? Отобразить графики, </a:t>
            </a:r>
            <a:r>
              <a:rPr lang="ru-RU" sz="2400" dirty="0"/>
              <a:t>и</a:t>
            </a:r>
            <a:r>
              <a:rPr lang="ru-RU" sz="2400" dirty="0" smtClean="0"/>
              <a:t>сключая сезонные колебания, если они есть.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Спрогнозировать котировку пары на неделю вперед. Какое качество прогноза? 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 smtClean="0"/>
              <a:t>"))</a:t>
            </a:r>
            <a:endParaRPr lang="ru-RU" dirty="0" smtClean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 smtClean="0"/>
          </a:p>
          <a:p>
            <a:r>
              <a:rPr lang="ru-RU" dirty="0" smtClean="0"/>
              <a:t>--------------------------------------------------------------------------------------------</a:t>
            </a:r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bp</a:t>
            </a:r>
            <a:r>
              <a:rPr lang="en-US" dirty="0"/>
              <a:t>&lt;-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 smtClean="0"/>
          </a:p>
          <a:p>
            <a:r>
              <a:rPr lang="ru-RU" i="1" dirty="0"/>
              <a:t>	</a:t>
            </a:r>
            <a:r>
              <a:rPr lang="ru-RU" i="1" dirty="0" smtClean="0"/>
              <a:t>	</a:t>
            </a:r>
            <a:r>
              <a:rPr lang="en-US" i="1" dirty="0" err="1" smtClean="0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  <a:endParaRPr lang="uk-UA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[!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/>
              <a:t>library(mice)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описательная статистика</a:t>
            </a:r>
            <a:endParaRPr lang="ru-RU" dirty="0"/>
          </a:p>
          <a:p>
            <a:r>
              <a:rPr lang="en-US" dirty="0" err="1" smtClean="0"/>
              <a:t>md.pattern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err="1" smtClean="0"/>
              <a:t>matrixplot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#</a:t>
            </a:r>
            <a:r>
              <a:rPr lang="ru-RU" dirty="0" smtClean="0"/>
              <a:t>метод заполнения</a:t>
            </a:r>
          </a:p>
          <a:p>
            <a:r>
              <a:rPr lang="en-US" dirty="0"/>
              <a:t>imp &lt;- </a:t>
            </a:r>
            <a:r>
              <a:rPr lang="en-US" dirty="0" smtClean="0"/>
              <a:t>mice(</a:t>
            </a:r>
            <a:r>
              <a:rPr lang="en-US" dirty="0" err="1" smtClean="0"/>
              <a:t>df</a:t>
            </a:r>
            <a:r>
              <a:rPr lang="en-US" dirty="0" smtClean="0"/>
              <a:t>, 5, seed=1234</a:t>
            </a:r>
            <a:r>
              <a:rPr lang="en-US" dirty="0"/>
              <a:t>) </a:t>
            </a:r>
            <a:r>
              <a:rPr lang="en-US" dirty="0" smtClean="0"/>
              <a:t>#method </a:t>
            </a:r>
            <a:r>
              <a:rPr lang="ru-RU" dirty="0" smtClean="0"/>
              <a:t>– параметр метода</a:t>
            </a:r>
          </a:p>
          <a:p>
            <a:r>
              <a:rPr lang="en-US" dirty="0" smtClean="0"/>
              <a:t>fit </a:t>
            </a:r>
            <a:r>
              <a:rPr lang="en-US" dirty="0"/>
              <a:t>&lt;- with(imp, </a:t>
            </a:r>
            <a:r>
              <a:rPr lang="en-US" dirty="0" smtClean="0"/>
              <a:t>analysis) </a:t>
            </a:r>
            <a:endParaRPr lang="ru-RU" dirty="0" smtClean="0"/>
          </a:p>
          <a:p>
            <a:r>
              <a:rPr lang="en-US" dirty="0" smtClean="0"/>
              <a:t>Polled &lt;- pool(fit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summary(pooled)</a:t>
            </a:r>
          </a:p>
          <a:p>
            <a:r>
              <a:rPr lang="en-US" dirty="0" smtClean="0"/>
              <a:t>res &lt;- </a:t>
            </a:r>
            <a:r>
              <a:rPr lang="en-US" dirty="0"/>
              <a:t>complete(imp, action=3)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из файла </a:t>
            </a:r>
            <a:r>
              <a:rPr lang="en-US" sz="2400" dirty="0" smtClean="0"/>
              <a:t>Day6-titanik.csv</a:t>
            </a:r>
            <a:r>
              <a:rPr lang="ru-RU" sz="2400" dirty="0" smtClean="0"/>
              <a:t>, ознакомиться со структурой, описание набора находится по ссылке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www.kaggle.com/c/titanic/data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Посчитать средний возраст выжившего пассажира.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Определить, распределен ли возраст умерших пассажиров по нормальному закону.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 какой порт 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круговую диаграмму количества пассажиров по номеру класса.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Заполнить пропуски числовых данных.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три кластера пассажиров по возрасту, стоимости билета и выживаемости.</a:t>
            </a:r>
            <a:r>
              <a:rPr lang="en-US" sz="2400" dirty="0" smtClean="0"/>
              <a:t> </a:t>
            </a:r>
            <a:r>
              <a:rPr lang="ru-RU" sz="2400" dirty="0" smtClean="0"/>
              <a:t>Пассажиры каких классов попали в каждый кластер (и сколько их в процентном соотношении)?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6372</TotalTime>
  <Words>332</Words>
  <Application>Microsoft Office PowerPoint</Application>
  <PresentationFormat>Экран (4:3)</PresentationFormat>
  <Paragraphs>52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66</cp:revision>
  <dcterms:created xsi:type="dcterms:W3CDTF">2017-11-07T18:16:56Z</dcterms:created>
  <dcterms:modified xsi:type="dcterms:W3CDTF">2018-10-13T10:49:52Z</dcterms:modified>
</cp:coreProperties>
</file>