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22063"/>
            <a:ext cx="826389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Задание 1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1. Создать случайную матрицу размерностью 50 на 50.</a:t>
            </a:r>
          </a:p>
          <a:p>
            <a:r>
              <a:rPr lang="ru-RU" sz="2400" dirty="0" smtClean="0"/>
              <a:t>2. Построить график в виде линий, в котором Х – столбик с наименьшим средним значением, а </a:t>
            </a:r>
            <a:r>
              <a:rPr lang="en-US" sz="2400" dirty="0" smtClean="0"/>
              <a:t>Y</a:t>
            </a:r>
            <a:r>
              <a:rPr lang="ru-RU" sz="2400" dirty="0" smtClean="0"/>
              <a:t> – </a:t>
            </a:r>
            <a:r>
              <a:rPr lang="en-US" sz="2400" dirty="0" smtClean="0"/>
              <a:t>c </a:t>
            </a:r>
            <a:r>
              <a:rPr lang="ru-RU" sz="2400" dirty="0" smtClean="0"/>
              <a:t>наибольшим стандартным отклонением. Соответственно подписать оси и задать цвет красным.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ru-RU" sz="2400" dirty="0" smtClean="0"/>
              <a:t>3.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поля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, </a:t>
            </a:r>
            <a:r>
              <a:rPr lang="uk-UA" sz="2400" i="1" dirty="0"/>
              <a:t>y </a:t>
            </a:r>
            <a:r>
              <a:rPr lang="uk-UA" sz="2400" dirty="0"/>
              <a:t>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Учитывая</a:t>
            </a:r>
            <a:r>
              <a:rPr lang="uk-UA" sz="2400" dirty="0"/>
              <a:t>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левое</a:t>
            </a:r>
            <a:r>
              <a:rPr lang="uk-UA" sz="2400" dirty="0"/>
              <a:t> </a:t>
            </a:r>
            <a:r>
              <a:rPr lang="uk-UA" sz="2400" dirty="0" err="1"/>
              <a:t>нижнее</a:t>
            </a:r>
            <a:r>
              <a:rPr lang="uk-UA" sz="2400" dirty="0"/>
              <a:t> поле </a:t>
            </a:r>
            <a:r>
              <a:rPr lang="uk-UA" sz="2400" dirty="0" err="1"/>
              <a:t>доски</a:t>
            </a:r>
            <a:r>
              <a:rPr lang="uk-UA" sz="2400" dirty="0"/>
              <a:t> (1, 1)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черным</a:t>
            </a:r>
            <a:r>
              <a:rPr lang="uk-UA" sz="2400" dirty="0"/>
              <a:t>,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</a:t>
            </a:r>
            <a:r>
              <a:rPr lang="uk-UA" sz="2400" dirty="0" err="1"/>
              <a:t>Данное</a:t>
            </a:r>
            <a:r>
              <a:rPr lang="uk-UA" sz="2400" dirty="0"/>
              <a:t> поле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белым</a:t>
            </a:r>
            <a:r>
              <a:rPr lang="uk-UA" sz="2400" dirty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uk-UA" sz="2400" dirty="0" smtClean="0"/>
              <a:t>4. </a:t>
            </a:r>
            <a:r>
              <a:rPr lang="uk-UA" sz="2400" dirty="0" err="1" smtClean="0"/>
              <a:t>Даны</a:t>
            </a:r>
            <a:r>
              <a:rPr lang="uk-UA" sz="2400" dirty="0" smtClean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</a:t>
            </a:r>
            <a:r>
              <a:rPr lang="uk-UA" sz="2400" dirty="0" err="1"/>
              <a:t>двух</a:t>
            </a:r>
            <a:r>
              <a:rPr lang="uk-UA" sz="2400" dirty="0"/>
              <a:t> </a:t>
            </a:r>
            <a:r>
              <a:rPr lang="uk-UA" sz="2400" dirty="0" err="1"/>
              <a:t>различных</a:t>
            </a:r>
            <a:r>
              <a:rPr lang="uk-UA" sz="2400" dirty="0"/>
              <a:t> </a:t>
            </a:r>
            <a:r>
              <a:rPr lang="uk-UA" sz="2400" dirty="0" err="1"/>
              <a:t>полей</a:t>
            </a:r>
            <a:r>
              <a:rPr lang="uk-UA" sz="2400" dirty="0"/>
              <a:t>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1, </a:t>
            </a:r>
            <a:r>
              <a:rPr lang="uk-UA" sz="2400" i="1" dirty="0"/>
              <a:t>y</a:t>
            </a:r>
            <a:r>
              <a:rPr lang="uk-UA" sz="2400" dirty="0"/>
              <a:t>1, </a:t>
            </a:r>
            <a:r>
              <a:rPr lang="uk-UA" sz="2400" i="1" dirty="0"/>
              <a:t>x</a:t>
            </a:r>
            <a:r>
              <a:rPr lang="uk-UA" sz="2400" dirty="0"/>
              <a:t>2, </a:t>
            </a:r>
            <a:r>
              <a:rPr lang="uk-UA" sz="2400" i="1" dirty="0"/>
              <a:t>y</a:t>
            </a:r>
            <a:r>
              <a:rPr lang="uk-UA" sz="2400" dirty="0"/>
              <a:t>2 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«Ферзь за один </a:t>
            </a:r>
            <a:r>
              <a:rPr lang="uk-UA" sz="2400" dirty="0" err="1"/>
              <a:t>ход</a:t>
            </a:r>
            <a:r>
              <a:rPr lang="uk-UA" sz="2400" dirty="0"/>
              <a:t> </a:t>
            </a:r>
            <a:r>
              <a:rPr lang="uk-UA" sz="2400" dirty="0" err="1"/>
              <a:t>может</a:t>
            </a:r>
            <a:r>
              <a:rPr lang="uk-UA" sz="2400" dirty="0"/>
              <a:t> перейти с одного поля на </a:t>
            </a:r>
            <a:r>
              <a:rPr lang="uk-UA" sz="2400" dirty="0" err="1"/>
              <a:t>другое</a:t>
            </a:r>
            <a:r>
              <a:rPr lang="uk-UA" sz="2400" dirty="0" smtClean="0"/>
              <a:t>».</a:t>
            </a:r>
            <a:endParaRPr lang="ru-RU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Функции, циклы, условия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 … ; … ; …} – </a:t>
            </a:r>
            <a:r>
              <a:rPr lang="ru-RU" dirty="0" smtClean="0"/>
              <a:t>группа выражений</a:t>
            </a:r>
            <a:r>
              <a:rPr lang="en-US" dirty="0" smtClean="0"/>
              <a:t>, </a:t>
            </a:r>
            <a:r>
              <a:rPr lang="ru-RU" dirty="0" smtClean="0"/>
              <a:t>выводится последнее значение</a:t>
            </a:r>
          </a:p>
          <a:p>
            <a:endParaRPr lang="ru-RU" dirty="0" smtClean="0"/>
          </a:p>
          <a:p>
            <a:r>
              <a:rPr lang="ru-RU" b="1" dirty="0" smtClean="0"/>
              <a:t>Задание функции:</a:t>
            </a:r>
          </a:p>
          <a:p>
            <a:r>
              <a:rPr lang="ru-RU" dirty="0" err="1"/>
              <a:t>имя_функции</a:t>
            </a:r>
            <a:r>
              <a:rPr lang="ru-RU" dirty="0"/>
              <a:t> &lt;- </a:t>
            </a:r>
            <a:r>
              <a:rPr lang="en-US" dirty="0"/>
              <a:t>function(</a:t>
            </a:r>
            <a:r>
              <a:rPr lang="en-US" dirty="0" err="1"/>
              <a:t>argl</a:t>
            </a:r>
            <a:r>
              <a:rPr lang="en-US" dirty="0"/>
              <a:t>,  arg2,...)   </a:t>
            </a:r>
            <a:endParaRPr lang="ru-RU" dirty="0" smtClean="0"/>
          </a:p>
          <a:p>
            <a:r>
              <a:rPr lang="en-US" dirty="0" smtClean="0"/>
              <a:t>{ </a:t>
            </a:r>
            <a:r>
              <a:rPr lang="ru-RU" dirty="0" err="1"/>
              <a:t>группа_выражений</a:t>
            </a:r>
            <a:r>
              <a:rPr lang="ru-RU" dirty="0"/>
              <a:t> </a:t>
            </a:r>
            <a:endParaRPr lang="ru-RU" dirty="0" smtClean="0"/>
          </a:p>
          <a:p>
            <a:r>
              <a:rPr lang="en-US" dirty="0" smtClean="0"/>
              <a:t>return(object</a:t>
            </a:r>
            <a:r>
              <a:rPr lang="en-US" dirty="0"/>
              <a:t>)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return() – </a:t>
            </a:r>
            <a:r>
              <a:rPr lang="ru-RU" dirty="0" smtClean="0"/>
              <a:t>для возврата значений</a:t>
            </a:r>
          </a:p>
          <a:p>
            <a:r>
              <a:rPr lang="en-US" dirty="0" smtClean="0"/>
              <a:t>print() – </a:t>
            </a:r>
            <a:r>
              <a:rPr lang="ru-RU" dirty="0" smtClean="0"/>
              <a:t>для вывода в консоль</a:t>
            </a:r>
            <a:r>
              <a:rPr lang="en-US" dirty="0" smtClean="0"/>
              <a:t> </a:t>
            </a:r>
            <a:endParaRPr lang="ru-RU" dirty="0"/>
          </a:p>
          <a:p>
            <a:r>
              <a:rPr lang="en-US" dirty="0" smtClean="0"/>
              <a:t>apply(), </a:t>
            </a:r>
            <a:r>
              <a:rPr lang="en-US" dirty="0" err="1" smtClean="0"/>
              <a:t>lapply</a:t>
            </a:r>
            <a:r>
              <a:rPr lang="en-US" dirty="0" smtClean="0"/>
              <a:t>() –</a:t>
            </a:r>
            <a:r>
              <a:rPr lang="ru-RU" dirty="0" smtClean="0"/>
              <a:t> для применения к множеству объектов.</a:t>
            </a:r>
          </a:p>
          <a:p>
            <a:endParaRPr lang="ru-RU" dirty="0" smtClean="0"/>
          </a:p>
          <a:p>
            <a:r>
              <a:rPr lang="ru-RU" b="1" dirty="0" smtClean="0"/>
              <a:t>Условные выражения:</a:t>
            </a:r>
          </a:p>
          <a:p>
            <a:r>
              <a:rPr lang="ru-RU" dirty="0" err="1"/>
              <a:t>if</a:t>
            </a:r>
            <a:r>
              <a:rPr lang="ru-RU" dirty="0"/>
              <a:t>( </a:t>
            </a:r>
            <a:r>
              <a:rPr lang="ru-RU" dirty="0" err="1"/>
              <a:t>логическое_выражение</a:t>
            </a:r>
            <a:r>
              <a:rPr lang="ru-RU" dirty="0"/>
              <a:t> ) { группа_выражений_1 если </a:t>
            </a:r>
            <a:r>
              <a:rPr lang="ru-RU" dirty="0" err="1"/>
              <a:t>логическое_выражение</a:t>
            </a:r>
            <a:r>
              <a:rPr lang="ru-RU" dirty="0"/>
              <a:t> равно TRUE } </a:t>
            </a:r>
            <a:r>
              <a:rPr lang="ru-RU" dirty="0" err="1"/>
              <a:t>else</a:t>
            </a:r>
            <a:r>
              <a:rPr lang="ru-RU" dirty="0"/>
              <a:t> { группа_выражений_2 в противном случае } </a:t>
            </a:r>
            <a:endParaRPr lang="ru-RU" dirty="0" smtClean="0"/>
          </a:p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ru-RU" dirty="0" err="1"/>
              <a:t>логическое_выражение</a:t>
            </a:r>
            <a:r>
              <a:rPr lang="ru-RU" dirty="0"/>
              <a:t>, группа_выражений_1, группа_выражений_2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Виды циклов:</a:t>
            </a:r>
            <a:endParaRPr lang="ru-RU" b="1" dirty="0"/>
          </a:p>
          <a:p>
            <a:r>
              <a:rPr lang="en-US" dirty="0" smtClean="0"/>
              <a:t>for </a:t>
            </a:r>
            <a:r>
              <a:rPr lang="en-US" dirty="0"/>
              <a:t>(index in </a:t>
            </a:r>
            <a:r>
              <a:rPr lang="en-US" dirty="0" err="1"/>
              <a:t>for_object</a:t>
            </a:r>
            <a:r>
              <a:rPr lang="en-US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  <a:endParaRPr lang="uk-UA" dirty="0" smtClean="0"/>
          </a:p>
          <a:p>
            <a:r>
              <a:rPr lang="en-US" dirty="0" smtClean="0"/>
              <a:t>while(</a:t>
            </a:r>
            <a:r>
              <a:rPr lang="uk-UA" dirty="0" err="1"/>
              <a:t>логическое_выражение</a:t>
            </a:r>
            <a:r>
              <a:rPr lang="uk-UA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  <a:endParaRPr lang="uk-UA" dirty="0" smtClean="0"/>
          </a:p>
          <a:p>
            <a:r>
              <a:rPr lang="en-US" dirty="0" smtClean="0"/>
              <a:t>repeat </a:t>
            </a:r>
            <a:r>
              <a:rPr lang="en-US" dirty="0"/>
              <a:t>{ </a:t>
            </a:r>
            <a:r>
              <a:rPr lang="uk-UA" dirty="0" err="1"/>
              <a:t>группа_выражений</a:t>
            </a:r>
            <a:r>
              <a:rPr lang="uk-UA" dirty="0"/>
              <a:t> ; </a:t>
            </a:r>
            <a:r>
              <a:rPr lang="en-US" dirty="0"/>
              <a:t>break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89917"/>
            <a:ext cx="82638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массив случайных чисел на 100 элементов. </a:t>
            </a:r>
          </a:p>
          <a:p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массив</a:t>
            </a:r>
            <a:r>
              <a:rPr lang="uk-UA" dirty="0" smtClean="0"/>
              <a:t> </a:t>
            </a:r>
            <a:r>
              <a:rPr lang="uk-UA" dirty="0" err="1" smtClean="0"/>
              <a:t>факторов</a:t>
            </a:r>
            <a:r>
              <a:rPr lang="uk-UA" dirty="0" smtClean="0"/>
              <a:t> для </a:t>
            </a:r>
            <a:r>
              <a:rPr lang="uk-UA" dirty="0" err="1" smtClean="0"/>
              <a:t>описания</a:t>
            </a:r>
            <a:r>
              <a:rPr lang="uk-UA" dirty="0" smtClean="0"/>
              <a:t> </a:t>
            </a:r>
            <a:r>
              <a:rPr lang="uk-UA" dirty="0" err="1" smtClean="0"/>
              <a:t>данного</a:t>
            </a:r>
            <a:r>
              <a:rPr lang="uk-UA" dirty="0" smtClean="0"/>
              <a:t> </a:t>
            </a:r>
            <a:r>
              <a:rPr lang="uk-UA" dirty="0" err="1" smtClean="0"/>
              <a:t>массива</a:t>
            </a:r>
            <a:r>
              <a:rPr lang="uk-UA" dirty="0" smtClean="0"/>
              <a:t>, </a:t>
            </a:r>
            <a:r>
              <a:rPr lang="uk-UA" dirty="0"/>
              <a:t>в </a:t>
            </a:r>
            <a:r>
              <a:rPr lang="uk-UA" dirty="0" err="1"/>
              <a:t>котором</a:t>
            </a:r>
            <a:r>
              <a:rPr lang="uk-UA" dirty="0"/>
              <a:t> </a:t>
            </a:r>
            <a:r>
              <a:rPr lang="uk-UA" dirty="0" err="1"/>
              <a:t>будут</a:t>
            </a:r>
            <a:r>
              <a:rPr lang="uk-UA" dirty="0"/>
              <a:t> </a:t>
            </a:r>
            <a:r>
              <a:rPr lang="uk-UA" dirty="0" err="1"/>
              <a:t>след</a:t>
            </a:r>
            <a:r>
              <a:rPr lang="uk-UA" dirty="0"/>
              <a:t>. </a:t>
            </a:r>
            <a:r>
              <a:rPr lang="uk-UA" dirty="0" err="1"/>
              <a:t>категории</a:t>
            </a:r>
            <a:r>
              <a:rPr lang="uk-UA" dirty="0"/>
              <a:t>:</a:t>
            </a:r>
          </a:p>
          <a:p>
            <a:r>
              <a:rPr lang="en-US" dirty="0"/>
              <a:t>First – </a:t>
            </a:r>
            <a:r>
              <a:rPr lang="ru-RU" dirty="0"/>
              <a:t>для значений второго массива, которые меньше среднего значения минус 2 стандартных отклонения;</a:t>
            </a:r>
          </a:p>
          <a:p>
            <a:r>
              <a:rPr lang="en-US" dirty="0"/>
              <a:t>Third – </a:t>
            </a:r>
            <a:r>
              <a:rPr lang="ru-RU" dirty="0"/>
              <a:t>для значений второго массива, которые больше среднего значения плюс 2 стандартных отклонения;</a:t>
            </a:r>
          </a:p>
          <a:p>
            <a:r>
              <a:rPr lang="en-US" dirty="0"/>
              <a:t>Second – </a:t>
            </a:r>
            <a:r>
              <a:rPr lang="ru-RU" dirty="0"/>
              <a:t>все остальные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Все задачи оформить в виде функций:</a:t>
            </a:r>
          </a:p>
          <a:p>
            <a:r>
              <a:rPr lang="ru-RU" dirty="0"/>
              <a:t>2</a:t>
            </a:r>
            <a:r>
              <a:rPr lang="ru-RU" dirty="0" smtClean="0"/>
              <a:t>. Даны </a:t>
            </a:r>
            <a:r>
              <a:rPr lang="ru-RU" dirty="0"/>
              <a:t>два целых числа A и B (A &lt; B). Вывести в порядке возрастания все целые числа, расположенные между A и B (включая сами числа A и B), а также количество N этих чисел.</a:t>
            </a:r>
            <a:r>
              <a:rPr lang="uk-UA" dirty="0" smtClean="0"/>
              <a:t> </a:t>
            </a:r>
          </a:p>
          <a:p>
            <a:r>
              <a:rPr lang="ru-RU" dirty="0"/>
              <a:t>3</a:t>
            </a:r>
            <a:r>
              <a:rPr lang="ru-RU" dirty="0" smtClean="0"/>
              <a:t>. Дано </a:t>
            </a:r>
            <a:r>
              <a:rPr lang="ru-RU" dirty="0"/>
              <a:t>целое число N (&gt; 0). Используя операции деления нацело и взятия остатка от деления, найти число, полученное при прочтении числа N справа налево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</a:t>
            </a:r>
            <a:r>
              <a:rPr lang="uk-UA" dirty="0"/>
              <a:t>От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элементов</a:t>
            </a:r>
            <a:r>
              <a:rPr lang="uk-UA" dirty="0"/>
              <a:t> </a:t>
            </a:r>
            <a:r>
              <a:rPr lang="uk-UA" dirty="0" err="1" smtClean="0"/>
              <a:t>входного</a:t>
            </a:r>
            <a:r>
              <a:rPr lang="uk-UA" dirty="0" smtClean="0"/>
              <a:t> </a:t>
            </a:r>
            <a:r>
              <a:rPr lang="uk-UA" dirty="0" err="1" smtClean="0"/>
              <a:t>массива</a:t>
            </a:r>
            <a:r>
              <a:rPr lang="uk-UA" dirty="0" smtClean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больше</a:t>
            </a:r>
            <a:r>
              <a:rPr lang="uk-UA" dirty="0"/>
              <a:t> </a:t>
            </a:r>
            <a:r>
              <a:rPr lang="uk-UA" dirty="0" err="1"/>
              <a:t>среднего</a:t>
            </a:r>
            <a:r>
              <a:rPr lang="uk-UA" dirty="0"/>
              <a:t> </a:t>
            </a:r>
            <a:r>
              <a:rPr lang="uk-UA" dirty="0" err="1"/>
              <a:t>значения</a:t>
            </a:r>
            <a:r>
              <a:rPr lang="uk-UA" dirty="0"/>
              <a:t>, </a:t>
            </a:r>
            <a:r>
              <a:rPr lang="uk-UA" dirty="0" err="1"/>
              <a:t>отнять</a:t>
            </a:r>
            <a:r>
              <a:rPr lang="uk-UA" dirty="0"/>
              <a:t> </a:t>
            </a:r>
            <a:r>
              <a:rPr lang="uk-UA" dirty="0" smtClean="0"/>
              <a:t>18 (</a:t>
            </a:r>
            <a:r>
              <a:rPr lang="uk-UA" dirty="0" err="1" smtClean="0"/>
              <a:t>использовать</a:t>
            </a:r>
            <a:r>
              <a:rPr lang="uk-UA" dirty="0" smtClean="0"/>
              <a:t> </a:t>
            </a:r>
            <a:r>
              <a:rPr lang="uk-UA" dirty="0" err="1" smtClean="0"/>
              <a:t>циклы</a:t>
            </a:r>
            <a:r>
              <a:rPr lang="uk-UA" dirty="0" smtClean="0"/>
              <a:t> и </a:t>
            </a:r>
            <a:r>
              <a:rPr lang="uk-UA" dirty="0" err="1" smtClean="0"/>
              <a:t>условные</a:t>
            </a:r>
            <a:r>
              <a:rPr lang="uk-UA" dirty="0" smtClean="0"/>
              <a:t> </a:t>
            </a:r>
            <a:r>
              <a:rPr lang="uk-UA" dirty="0" err="1" smtClean="0"/>
              <a:t>выражения</a:t>
            </a:r>
            <a:r>
              <a:rPr lang="uk-UA" dirty="0" smtClean="0"/>
              <a:t>). </a:t>
            </a:r>
            <a:endParaRPr lang="en-US" dirty="0"/>
          </a:p>
          <a:p>
            <a:r>
              <a:rPr lang="uk-UA" dirty="0" smtClean="0"/>
              <a:t>5. </a:t>
            </a:r>
            <a:r>
              <a:rPr lang="uk-UA" dirty="0" err="1" smtClean="0"/>
              <a:t>Построить</a:t>
            </a:r>
            <a:r>
              <a:rPr lang="uk-UA" dirty="0" smtClean="0"/>
              <a:t> </a:t>
            </a:r>
            <a:r>
              <a:rPr lang="uk-UA" dirty="0" err="1" smtClean="0"/>
              <a:t>гистограммы</a:t>
            </a:r>
            <a:r>
              <a:rPr lang="uk-UA" dirty="0" smtClean="0"/>
              <a:t> </a:t>
            </a:r>
            <a:r>
              <a:rPr lang="uk-UA" dirty="0" err="1" smtClean="0"/>
              <a:t>всех</a:t>
            </a:r>
            <a:r>
              <a:rPr lang="uk-UA" dirty="0" smtClean="0"/>
              <a:t> </a:t>
            </a:r>
            <a:r>
              <a:rPr lang="uk-UA" dirty="0" err="1" smtClean="0"/>
              <a:t>столбиков</a:t>
            </a:r>
            <a:r>
              <a:rPr lang="uk-UA" dirty="0" smtClean="0"/>
              <a:t> </a:t>
            </a:r>
            <a:r>
              <a:rPr lang="uk-UA" dirty="0" err="1" smtClean="0"/>
              <a:t>матрицы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подается</a:t>
            </a:r>
            <a:r>
              <a:rPr lang="uk-UA" dirty="0" smtClean="0"/>
              <a:t> на </a:t>
            </a:r>
            <a:r>
              <a:rPr lang="uk-UA" dirty="0" err="1" smtClean="0"/>
              <a:t>вход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6. </a:t>
            </a:r>
            <a:r>
              <a:rPr lang="ru-RU" dirty="0"/>
              <a:t>Дано целое число N (&gt; 1). Если оно является простым, то есть не имеет положительных делителей, кроме 1 и самого себя, то вывести </a:t>
            </a:r>
            <a:r>
              <a:rPr lang="ru-RU" dirty="0" err="1"/>
              <a:t>True</a:t>
            </a:r>
            <a:r>
              <a:rPr lang="ru-RU" dirty="0"/>
              <a:t>, иначе вывести </a:t>
            </a:r>
            <a:r>
              <a:rPr lang="ru-RU" dirty="0" err="1"/>
              <a:t>False</a:t>
            </a:r>
            <a:r>
              <a:rPr lang="ru-RU" dirty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280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1524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Install.packages</a:t>
            </a:r>
            <a:r>
              <a:rPr lang="en-US" sz="2000" dirty="0" smtClean="0"/>
              <a:t>(“</a:t>
            </a:r>
            <a:r>
              <a:rPr lang="en-US" sz="2000" dirty="0" err="1" smtClean="0"/>
              <a:t>dplyr</a:t>
            </a:r>
            <a:r>
              <a:rPr lang="en-US" sz="2000" dirty="0" smtClean="0"/>
              <a:t>”, dep=T)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dplyr</a:t>
            </a:r>
            <a:r>
              <a:rPr lang="en-US" sz="2000" dirty="0" smtClean="0"/>
              <a:t>)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58319"/>
              </p:ext>
            </p:extLst>
          </p:nvPr>
        </p:nvGraphicFramePr>
        <p:xfrm>
          <a:off x="560070" y="1833463"/>
          <a:ext cx="7886700" cy="26822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summarise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summarise</a:t>
                      </a:r>
                      <a:r>
                        <a:rPr lang="en-US" sz="20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group_by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60070" y="4830763"/>
            <a:ext cx="3836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</a:rPr>
              <a:t>%&gt;% </a:t>
            </a:r>
            <a:r>
              <a:rPr lang="ru-RU" sz="2000" dirty="0" smtClean="0">
                <a:solidFill>
                  <a:srgbClr val="333333"/>
                </a:solidFill>
              </a:rPr>
              <a:t>- перенаправление потоков</a:t>
            </a:r>
            <a:endParaRPr lang="en-US" sz="20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err="1" smtClean="0"/>
              <a:t>DataDay</a:t>
            </a:r>
            <a:r>
              <a:rPr lang="ru-RU" sz="2000" b="1" dirty="0" smtClean="0"/>
              <a:t>2</a:t>
            </a:r>
            <a:r>
              <a:rPr lang="en-US" sz="2000" b="1" dirty="0" smtClean="0"/>
              <a:t>.csv</a:t>
            </a:r>
            <a:r>
              <a:rPr lang="en-US" sz="2000" b="1" dirty="0"/>
              <a:t>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</a:t>
            </a:r>
            <a:r>
              <a:rPr lang="ru-RU" dirty="0" smtClean="0"/>
              <a:t>значения? Если есть, то заменить средним.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646</Words>
  <Application>Microsoft Office PowerPoint</Application>
  <PresentationFormat>Экран (4:3)</PresentationFormat>
  <Paragraphs>74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52</cp:revision>
  <dcterms:created xsi:type="dcterms:W3CDTF">2017-11-07T18:16:56Z</dcterms:created>
  <dcterms:modified xsi:type="dcterms:W3CDTF">2018-09-14T18:35:51Z</dcterms:modified>
</cp:coreProperties>
</file>