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5"/>
  </p:notesMasterIdLst>
  <p:sldIdLst>
    <p:sldId id="306" r:id="rId2"/>
    <p:sldId id="302" r:id="rId3"/>
    <p:sldId id="307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443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275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39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studio.com/products/shiny/download-server/" TargetMode="External"/><Relationship Id="rId5" Type="http://schemas.openxmlformats.org/officeDocument/2006/relationships/hyperlink" Target="https://www.shinyapps.io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Plotly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0524" y="1030293"/>
            <a:ext cx="775290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install.packages</a:t>
            </a:r>
            <a:r>
              <a:rPr lang="en-US" sz="2400" dirty="0"/>
              <a:t>("</a:t>
            </a:r>
            <a:r>
              <a:rPr lang="en-US" sz="2400" dirty="0" err="1"/>
              <a:t>plotly</a:t>
            </a:r>
            <a:r>
              <a:rPr lang="en-US" sz="2400" dirty="0"/>
              <a:t>")</a:t>
            </a:r>
            <a:endParaRPr lang="ru-RU" sz="2400" dirty="0"/>
          </a:p>
          <a:p>
            <a:r>
              <a:rPr lang="ru-RU" sz="2400" dirty="0"/>
              <a:t>Библиотека для интерактивных графиков!</a:t>
            </a:r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r>
              <a:rPr lang="en-US" sz="2400" dirty="0" err="1">
                <a:sym typeface="Wingdings" panose="05000000000000000000" pitchFamily="2" charset="2"/>
              </a:rPr>
              <a:t>ggplotly</a:t>
            </a:r>
            <a:r>
              <a:rPr lang="en-US" sz="2400" dirty="0">
                <a:sym typeface="Wingdings" panose="05000000000000000000" pitchFamily="2" charset="2"/>
              </a:rPr>
              <a:t>() – </a:t>
            </a:r>
            <a:r>
              <a:rPr lang="ru-RU" sz="2400" dirty="0">
                <a:sym typeface="Wingdings" panose="05000000000000000000" pitchFamily="2" charset="2"/>
              </a:rPr>
              <a:t>функция приведения к интерактивному формату</a:t>
            </a:r>
          </a:p>
          <a:p>
            <a:r>
              <a:rPr lang="ru-RU" sz="1400" dirty="0">
                <a:sym typeface="Wingdings" panose="05000000000000000000" pitchFamily="2" charset="2"/>
              </a:rPr>
              <a:t>Основы представлены тут </a:t>
            </a:r>
            <a:r>
              <a:rPr lang="en-US" sz="1400" dirty="0">
                <a:sym typeface="Wingdings" panose="05000000000000000000" pitchFamily="2" charset="2"/>
              </a:rPr>
              <a:t>https://plotly-book.cpsievert.me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2093796"/>
            <a:ext cx="3577067" cy="36743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9" y="2516510"/>
            <a:ext cx="5000825" cy="253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6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Shiny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cdn-images-1.medium.com/max/1500/0*fzEovljutLXcaBI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" y="4213323"/>
            <a:ext cx="4986383" cy="233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699" y="1182332"/>
            <a:ext cx="3787033" cy="50387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962533" y="6330559"/>
            <a:ext cx="264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https://shiny.rstudio.com/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31641" y="10823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install.packages</a:t>
            </a:r>
            <a:r>
              <a:rPr lang="en-US" dirty="0"/>
              <a:t>("shiny", dep=T)</a:t>
            </a:r>
          </a:p>
          <a:p>
            <a:r>
              <a:rPr lang="en-US" dirty="0"/>
              <a:t>library(shiny)</a:t>
            </a:r>
          </a:p>
          <a:p>
            <a:r>
              <a:rPr lang="en-US" dirty="0" err="1"/>
              <a:t>runApp</a:t>
            </a:r>
            <a:r>
              <a:rPr lang="en-US" dirty="0"/>
              <a:t>()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31641" y="199126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https://cran.r-project.org/web/packages/shiny/shiny.pdf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31641" y="2643077"/>
            <a:ext cx="47836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https://www.shinyapps.io/</a:t>
            </a:r>
            <a:r>
              <a:rPr lang="en-US" dirty="0"/>
              <a:t> </a:t>
            </a:r>
            <a:r>
              <a:rPr lang="ru-RU" dirty="0"/>
              <a:t>- размещение своих </a:t>
            </a:r>
          </a:p>
          <a:p>
            <a:r>
              <a:rPr lang="ru-RU" dirty="0"/>
              <a:t>Приложений(платное)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31641" y="32894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6"/>
              </a:rPr>
              <a:t>https://www.rstudio.com/products/shiny/download-server/</a:t>
            </a:r>
            <a:r>
              <a:rPr lang="ru-RU" dirty="0"/>
              <a:t> - </a:t>
            </a:r>
            <a:r>
              <a:rPr lang="en-US" dirty="0"/>
              <a:t>open source </a:t>
            </a:r>
            <a:r>
              <a:rPr lang="ru-RU" dirty="0"/>
              <a:t>сервер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275029" y="971571"/>
            <a:ext cx="3817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http://rstudio.github.io/shiny/tutorial/</a:t>
            </a:r>
          </a:p>
        </p:txBody>
      </p:sp>
    </p:spTree>
    <p:extLst>
      <p:ext uri="{BB962C8B-B14F-4D97-AF65-F5344CB8AC3E}">
        <p14:creationId xmlns:p14="http://schemas.microsoft.com/office/powerpoint/2010/main" val="219794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1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Сделать </a:t>
            </a:r>
            <a:r>
              <a:rPr lang="ru-RU" sz="2400" dirty="0" err="1"/>
              <a:t>вэб</a:t>
            </a:r>
            <a:r>
              <a:rPr lang="ru-RU" sz="2400" dirty="0"/>
              <a:t>-приложение для формирования облака слов из загруженного файла. Учесть возможность указания минимальной частоты.</a:t>
            </a:r>
          </a:p>
          <a:p>
            <a:pPr marL="457200" indent="-457200">
              <a:buAutoNum type="arabicPeriod"/>
            </a:pPr>
            <a:r>
              <a:rPr lang="ru-RU" sz="2400" dirty="0"/>
              <a:t>Сделать </a:t>
            </a:r>
            <a:r>
              <a:rPr lang="ru-RU" sz="2400" dirty="0" err="1"/>
              <a:t>вэб</a:t>
            </a:r>
            <a:r>
              <a:rPr lang="ru-RU" sz="2400" dirty="0"/>
              <a:t>-приложение для задания из </a:t>
            </a:r>
            <a:r>
              <a:rPr lang="en-US" sz="2400" dirty="0"/>
              <a:t>DS-Day-12. </a:t>
            </a:r>
            <a:r>
              <a:rPr lang="ru-RU" sz="2400" dirty="0"/>
              <a:t>Оно должно содержать несколько вкладок: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Таблица с данными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Отображение данных на карте (выбираем год и параметр)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Мы указываем для построенной модели входные параметры, отображаются результаты. Картинку с самой получившейся сетью тоже разместить.</a:t>
            </a:r>
            <a:endParaRPr lang="en-US" sz="2400" dirty="0"/>
          </a:p>
          <a:p>
            <a:pPr marL="914400" lvl="1" indent="-457200">
              <a:buAutoNum type="arabicPeriod"/>
            </a:pPr>
            <a:endParaRPr lang="uk-UA" sz="2400" dirty="0"/>
          </a:p>
          <a:p>
            <a:pPr marL="457200" indent="-457200">
              <a:buAutoNum type="arabicParenR"/>
            </a:pPr>
            <a:endParaRPr lang="uk-UA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16360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18196</TotalTime>
  <Words>183</Words>
  <Application>Microsoft Macintosh PowerPoint</Application>
  <PresentationFormat>Экран (4:3)</PresentationFormat>
  <Paragraphs>38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95</cp:revision>
  <dcterms:created xsi:type="dcterms:W3CDTF">2017-11-07T18:16:56Z</dcterms:created>
  <dcterms:modified xsi:type="dcterms:W3CDTF">2018-11-29T10:03:54Z</dcterms:modified>
</cp:coreProperties>
</file>