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306" r:id="rId2"/>
    <p:sldId id="302" r:id="rId3"/>
    <p:sldId id="307" r:id="rId4"/>
    <p:sldId id="29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8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6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 smtClean="0"/>
          </a:p>
          <a:p>
            <a:r>
              <a:rPr lang="ru-RU" sz="2400" dirty="0" smtClean="0"/>
              <a:t>Библиотека для интерактивных графиков!</a:t>
            </a:r>
            <a:endParaRPr lang="ru-RU" sz="2400" dirty="0" smtClean="0">
              <a:sym typeface="Wingdings" panose="05000000000000000000" pitchFamily="2" charset="2"/>
            </a:endParaRPr>
          </a:p>
          <a:p>
            <a:endParaRPr lang="ru-RU" sz="2400" dirty="0" smtClean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 smtClean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 smtClean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 smtClean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 smtClean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 smtClean="0">
              <a:sym typeface="Wingdings" panose="05000000000000000000" pitchFamily="2" charset="2"/>
            </a:endParaRPr>
          </a:p>
          <a:p>
            <a:r>
              <a:rPr lang="en-US" sz="2400" dirty="0" err="1" smtClean="0">
                <a:sym typeface="Wingdings" panose="05000000000000000000" pitchFamily="2" charset="2"/>
              </a:rPr>
              <a:t>ggplotly</a:t>
            </a:r>
            <a:r>
              <a:rPr lang="en-US" sz="2400" dirty="0" smtClean="0">
                <a:sym typeface="Wingdings" panose="05000000000000000000" pitchFamily="2" charset="2"/>
              </a:rPr>
              <a:t>() – </a:t>
            </a:r>
            <a:r>
              <a:rPr lang="ru-RU" sz="2400" dirty="0" smtClean="0">
                <a:sym typeface="Wingdings" panose="05000000000000000000" pitchFamily="2" charset="2"/>
              </a:rPr>
              <a:t>функция приведения к интерактивному формату</a:t>
            </a:r>
            <a:endParaRPr lang="ru-RU" sz="2400" dirty="0" smtClean="0">
              <a:sym typeface="Wingdings" panose="05000000000000000000" pitchFamily="2" charset="2"/>
            </a:endParaRPr>
          </a:p>
          <a:p>
            <a:r>
              <a:rPr lang="ru-RU" sz="1400" dirty="0" smtClean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</a:t>
            </a:r>
            <a:r>
              <a:rPr lang="en-US" sz="1400" dirty="0" smtClean="0">
                <a:sym typeface="Wingdings" panose="05000000000000000000" pitchFamily="2" charset="2"/>
              </a:rPr>
              <a:t>plotly-book.cpsievert.me</a:t>
            </a:r>
            <a:endParaRPr lang="en-US" sz="1400" dirty="0">
              <a:sym typeface="Wingdings" panose="05000000000000000000" pitchFamily="2" charset="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r>
              <a:rPr lang="ru-RU" dirty="0" smtClean="0"/>
              <a:t>- размещение своих </a:t>
            </a:r>
          </a:p>
          <a:p>
            <a:r>
              <a:rPr lang="ru-RU" dirty="0" smtClean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</a:t>
            </a:r>
            <a:r>
              <a:rPr lang="en-US" dirty="0" smtClean="0"/>
              <a:t>open source </a:t>
            </a:r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Сделать </a:t>
            </a:r>
            <a:r>
              <a:rPr lang="ru-RU" sz="2400" dirty="0" err="1" smtClean="0"/>
              <a:t>вэб</a:t>
            </a:r>
            <a:r>
              <a:rPr lang="ru-RU" sz="2400" dirty="0" smtClean="0"/>
              <a:t>-приложение или группу приложений для выполненного анализа любого пройденного набора данных, учесть возможность изменений каких-либо параметров для визуализации</a:t>
            </a:r>
            <a:endParaRPr lang="uk-UA" sz="2400" dirty="0" smtClean="0"/>
          </a:p>
          <a:p>
            <a:pPr marL="457200" indent="-457200">
              <a:buAutoNum type="arabicParenR"/>
            </a:pPr>
            <a:endParaRPr lang="uk-UA" sz="2400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а) Сделать анализ принесенного набора данных и представить результаты.</a:t>
            </a:r>
          </a:p>
          <a:p>
            <a:endParaRPr lang="ru-RU" sz="2000" dirty="0" smtClean="0"/>
          </a:p>
          <a:p>
            <a:r>
              <a:rPr lang="ru-RU" sz="2000" dirty="0" smtClean="0"/>
              <a:t>б) Загрузить данные про сильные (больше 7,5 балов) землетрясения </a:t>
            </a:r>
            <a:r>
              <a:rPr lang="ru-RU" sz="2000" dirty="0" smtClean="0"/>
              <a:t>EarthQuakes.zip и выполнить задание:</a:t>
            </a:r>
          </a:p>
          <a:p>
            <a:pPr marL="457200" indent="-457200">
              <a:buAutoNum type="arabicParenR"/>
            </a:pPr>
            <a:r>
              <a:rPr lang="ru-RU" sz="2000" dirty="0" smtClean="0"/>
              <a:t>Удалить все землетрясения, для которых не указаны координаты;</a:t>
            </a:r>
          </a:p>
          <a:p>
            <a:pPr marL="457200" indent="-457200">
              <a:buAutoNum type="arabicParenR"/>
            </a:pPr>
            <a:r>
              <a:rPr lang="ru-RU" sz="2000" dirty="0" smtClean="0"/>
              <a:t>Добавить колонку с частью света, в которой происходит землетрясение;</a:t>
            </a:r>
          </a:p>
          <a:p>
            <a:pPr marL="457200" indent="-457200">
              <a:buAutoNum type="arabicParenR"/>
            </a:pPr>
            <a:r>
              <a:rPr lang="ru-RU" sz="2000" dirty="0" smtClean="0"/>
              <a:t>Разместить на карте эпицентры землетрясений;</a:t>
            </a:r>
          </a:p>
          <a:p>
            <a:pPr marL="457200" indent="-457200">
              <a:buAutoNum type="arabicParenR"/>
            </a:pPr>
            <a:r>
              <a:rPr lang="ru-RU" sz="2000" dirty="0" smtClean="0"/>
              <a:t>Построить частотные диаграммы возникновения землетрясений по странам и в разные года (для 1960+);</a:t>
            </a:r>
          </a:p>
          <a:p>
            <a:pPr marL="457200" indent="-457200">
              <a:buAutoNum type="arabicParenR"/>
            </a:pPr>
            <a:r>
              <a:rPr lang="ru-RU" sz="2000" dirty="0" err="1" smtClean="0"/>
              <a:t>Кластеризовать</a:t>
            </a:r>
            <a:r>
              <a:rPr lang="ru-RU" sz="2000" dirty="0" smtClean="0"/>
              <a:t> страны по средней интенсивности землетрясений, наличию цунами и максимальному количеству смертей; </a:t>
            </a:r>
          </a:p>
          <a:p>
            <a:pPr marL="457200" indent="-457200">
              <a:buAutoNum type="arabicParenR"/>
            </a:pPr>
            <a:r>
              <a:rPr lang="ru-RU" sz="2000" dirty="0" smtClean="0"/>
              <a:t>Посчитать среднее время между землетрясениями для каждой страны с 1960 года.</a:t>
            </a:r>
          </a:p>
          <a:p>
            <a:pPr marL="457200" indent="-457200">
              <a:buAutoNum type="arabicParenR"/>
            </a:pPr>
            <a:endParaRPr lang="ru-RU" sz="2400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20152</TotalTime>
  <Words>187</Words>
  <Application>Microsoft Office PowerPoint</Application>
  <PresentationFormat>Экран (4:3)</PresentationFormat>
  <Paragraphs>46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116</cp:revision>
  <dcterms:created xsi:type="dcterms:W3CDTF">2017-11-07T18:16:56Z</dcterms:created>
  <dcterms:modified xsi:type="dcterms:W3CDTF">2018-06-22T16:27:18Z</dcterms:modified>
</cp:coreProperties>
</file>